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customXml/itemProps13.xml" ContentType="application/vnd.openxmlformats-officedocument.customXmlProperties+xml"/>
  <Override PartName="/ppt/slides/slide36.xml" ContentType="application/vnd.openxmlformats-officedocument.presentationml.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41.xml" ContentType="application/vnd.openxmlformats-officedocument.presentationml.tags+xml"/>
  <Override PartName="/customXml/itemProps18.xml" ContentType="application/vnd.openxmlformats-officedocument.customXmlProperties+xml"/>
  <Override PartName="/ppt/tags/tag30.xml" ContentType="application/vnd.openxmlformats-officedocument.presentationml.tag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slideLayouts/slideLayout29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customXml/itemProps10.xml" ContentType="application/vnd.openxmlformats-officedocument.customXmlProperties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customXml/itemProps7.xml" ContentType="application/vnd.openxmlformats-officedocument.customXmlPropertie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customXml/itemProps19.xml" ContentType="application/vnd.openxmlformats-officedocument.customXmlProperties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15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heme/theme3.xml" ContentType="application/vnd.openxmlformats-officedocument.theme+xml"/>
  <Override PartName="/customXml/itemProps11.xml" ContentType="application/vnd.openxmlformats-officedocument.customXmlProperti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customXml/itemProps8.xml" ContentType="application/vnd.openxmlformats-officedocument.customXml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customXml/itemProps16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customXml/itemProps12.xml" ContentType="application/vnd.openxmlformats-officedocument.customXmlPropertie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Layouts/slideLayout34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slideLayouts/slideLayout30.xml" ContentType="application/vnd.openxmlformats-officedocument.presentationml.slideLayout+xml"/>
  <Override PartName="/customXml/itemProps9.xml" ContentType="application/vnd.openxmlformats-officedocument.customXmlPropertie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customXml/itemProps5.xml" ContentType="application/vnd.openxmlformats-officedocument.customXmlProperties+xml"/>
  <Override PartName="/customXml/itemProps17.xml" ContentType="application/vnd.openxmlformats-officedocument.customXmlPropertie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slides/slide29.xml" ContentType="application/vnd.openxmlformats-officedocument.presentationml.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customXml/itemProps20.xml" ContentType="application/vnd.openxmlformats-officedocument.customXmlProperties+xml"/>
  <Override PartName="/ppt/slides/slide32.xml" ContentType="application/vnd.openxmlformats-officedocument.presentationml.slide+xml"/>
  <Default Extension="fntdata" ContentType="application/x-fontdata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slideLayouts/slideLayout31.xml" ContentType="application/vnd.openxmlformats-officedocument.presentationml.slideLayout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customXml/itemProps6.xml" ContentType="application/vnd.openxmlformats-officedocument.customXmlPropertie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theme/theme6.xml" ContentType="application/vnd.openxmlformats-officedocument.theme+xml"/>
  <Override PartName="/ppt/slides/slide48.xml" ContentType="application/vnd.openxmlformats-officedocument.presentationml.slide+xml"/>
  <Override PartName="/ppt/notesSlides/notesSlide3.xml" ContentType="application/vnd.openxmlformats-officedocument.presentationml.notesSlide+xml"/>
  <Override PartName="/customXml/itemProps14.xml" ContentType="application/vnd.openxmlformats-officedocument.customXmlPropertie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60" r:id="rId21"/>
    <p:sldMasterId id="2147486387" r:id="rId22"/>
    <p:sldMasterId id="2147483673" r:id="rId23"/>
    <p:sldMasterId id="2147483679" r:id="rId24"/>
  </p:sldMasterIdLst>
  <p:notesMasterIdLst>
    <p:notesMasterId r:id="rId78"/>
  </p:notesMasterIdLst>
  <p:handoutMasterIdLst>
    <p:handoutMasterId r:id="rId79"/>
  </p:handoutMasterIdLst>
  <p:sldIdLst>
    <p:sldId id="400" r:id="rId25"/>
    <p:sldId id="432" r:id="rId26"/>
    <p:sldId id="433" r:id="rId27"/>
    <p:sldId id="402" r:id="rId28"/>
    <p:sldId id="403" r:id="rId29"/>
    <p:sldId id="404" r:id="rId30"/>
    <p:sldId id="434" r:id="rId31"/>
    <p:sldId id="475" r:id="rId32"/>
    <p:sldId id="476" r:id="rId33"/>
    <p:sldId id="462" r:id="rId34"/>
    <p:sldId id="405" r:id="rId35"/>
    <p:sldId id="482" r:id="rId36"/>
    <p:sldId id="435" r:id="rId37"/>
    <p:sldId id="436" r:id="rId38"/>
    <p:sldId id="437" r:id="rId39"/>
    <p:sldId id="438" r:id="rId40"/>
    <p:sldId id="439" r:id="rId41"/>
    <p:sldId id="441" r:id="rId42"/>
    <p:sldId id="442" r:id="rId43"/>
    <p:sldId id="417" r:id="rId44"/>
    <p:sldId id="469" r:id="rId45"/>
    <p:sldId id="470" r:id="rId46"/>
    <p:sldId id="444" r:id="rId47"/>
    <p:sldId id="443" r:id="rId48"/>
    <p:sldId id="446" r:id="rId49"/>
    <p:sldId id="440" r:id="rId50"/>
    <p:sldId id="412" r:id="rId51"/>
    <p:sldId id="445" r:id="rId52"/>
    <p:sldId id="418" r:id="rId53"/>
    <p:sldId id="463" r:id="rId54"/>
    <p:sldId id="448" r:id="rId55"/>
    <p:sldId id="423" r:id="rId56"/>
    <p:sldId id="424" r:id="rId57"/>
    <p:sldId id="425" r:id="rId58"/>
    <p:sldId id="426" r:id="rId59"/>
    <p:sldId id="427" r:id="rId60"/>
    <p:sldId id="449" r:id="rId61"/>
    <p:sldId id="450" r:id="rId62"/>
    <p:sldId id="452" r:id="rId63"/>
    <p:sldId id="477" r:id="rId64"/>
    <p:sldId id="478" r:id="rId65"/>
    <p:sldId id="479" r:id="rId66"/>
    <p:sldId id="480" r:id="rId67"/>
    <p:sldId id="483" r:id="rId68"/>
    <p:sldId id="453" r:id="rId69"/>
    <p:sldId id="454" r:id="rId70"/>
    <p:sldId id="455" r:id="rId71"/>
    <p:sldId id="456" r:id="rId72"/>
    <p:sldId id="457" r:id="rId73"/>
    <p:sldId id="458" r:id="rId74"/>
    <p:sldId id="459" r:id="rId75"/>
    <p:sldId id="460" r:id="rId76"/>
    <p:sldId id="461" r:id="rId77"/>
  </p:sldIdLst>
  <p:sldSz cx="9144000" cy="6858000" type="screen4x3"/>
  <p:notesSz cx="6858000" cy="9144000"/>
  <p:embeddedFontLst>
    <p:embeddedFont>
      <p:font typeface="ＭＳ Ｐゴシック" pitchFamily="34" charset="-128"/>
      <p:regular r:id="rId80"/>
    </p:embeddedFont>
    <p:embeddedFont>
      <p:font typeface="微軟正黑體" pitchFamily="34" charset="-120"/>
      <p:regular r:id="rId81"/>
      <p:bold r:id="rId82"/>
    </p:embeddedFont>
    <p:embeddedFont>
      <p:font typeface="Calibri" pitchFamily="34" charset="0"/>
      <p:regular r:id="rId83"/>
      <p:bold r:id="rId84"/>
      <p:italic r:id="rId85"/>
      <p:boldItalic r:id="rId86"/>
    </p:embeddedFont>
    <p:embeddedFont>
      <p:font typeface="Arial Unicode MS" pitchFamily="34" charset="-120"/>
      <p:regular r:id="rId87"/>
    </p:embeddedFont>
    <p:embeddedFont>
      <p:font typeface="Arial Bold" pitchFamily="34" charset="0"/>
      <p:bold r:id="rId88"/>
    </p:embeddedFont>
  </p:embeddedFont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DE6EB"/>
    <a:srgbClr val="50A0B9"/>
    <a:srgbClr val="8CC3D2"/>
    <a:srgbClr val="D7D7CD"/>
    <a:srgbClr val="AAAA96"/>
    <a:srgbClr val="BECDD7"/>
    <a:srgbClr val="233746"/>
    <a:srgbClr val="879BAA"/>
    <a:srgbClr val="FFFFFF"/>
    <a:srgbClr val="C32B0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0" autoAdjust="0"/>
    <p:restoredTop sz="91221" autoAdjust="0"/>
  </p:normalViewPr>
  <p:slideViewPr>
    <p:cSldViewPr snapToObjects="1">
      <p:cViewPr varScale="1">
        <p:scale>
          <a:sx n="87" d="100"/>
          <a:sy n="87" d="100"/>
        </p:scale>
        <p:origin x="-12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slide" Target="slides/slide2.xml"/><Relationship Id="rId39" Type="http://schemas.openxmlformats.org/officeDocument/2006/relationships/slide" Target="slides/slide15.xml"/><Relationship Id="rId21" Type="http://schemas.openxmlformats.org/officeDocument/2006/relationships/slideMaster" Target="slideMasters/slideMaster1.xml"/><Relationship Id="rId34" Type="http://schemas.openxmlformats.org/officeDocument/2006/relationships/slide" Target="slides/slide10.xml"/><Relationship Id="rId42" Type="http://schemas.openxmlformats.org/officeDocument/2006/relationships/slide" Target="slides/slide18.xml"/><Relationship Id="rId47" Type="http://schemas.openxmlformats.org/officeDocument/2006/relationships/slide" Target="slides/slide23.xml"/><Relationship Id="rId50" Type="http://schemas.openxmlformats.org/officeDocument/2006/relationships/slide" Target="slides/slide26.xml"/><Relationship Id="rId55" Type="http://schemas.openxmlformats.org/officeDocument/2006/relationships/slide" Target="slides/slide31.xml"/><Relationship Id="rId63" Type="http://schemas.openxmlformats.org/officeDocument/2006/relationships/slide" Target="slides/slide39.xml"/><Relationship Id="rId68" Type="http://schemas.openxmlformats.org/officeDocument/2006/relationships/slide" Target="slides/slide44.xml"/><Relationship Id="rId76" Type="http://schemas.openxmlformats.org/officeDocument/2006/relationships/slide" Target="slides/slide52.xml"/><Relationship Id="rId84" Type="http://schemas.openxmlformats.org/officeDocument/2006/relationships/font" Target="fonts/font5.fntdata"/><Relationship Id="rId89" Type="http://schemas.openxmlformats.org/officeDocument/2006/relationships/presProps" Target="presProps.xml"/><Relationship Id="rId7" Type="http://schemas.openxmlformats.org/officeDocument/2006/relationships/customXml" Target="../customXml/item7.xml"/><Relationship Id="rId71" Type="http://schemas.openxmlformats.org/officeDocument/2006/relationships/slide" Target="slides/slide47.xml"/><Relationship Id="rId9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slide" Target="slides/slide5.xml"/><Relationship Id="rId11" Type="http://schemas.openxmlformats.org/officeDocument/2006/relationships/customXml" Target="../customXml/item11.xml"/><Relationship Id="rId24" Type="http://schemas.openxmlformats.org/officeDocument/2006/relationships/slideMaster" Target="slideMasters/slideMaster4.xml"/><Relationship Id="rId32" Type="http://schemas.openxmlformats.org/officeDocument/2006/relationships/slide" Target="slides/slide8.xml"/><Relationship Id="rId37" Type="http://schemas.openxmlformats.org/officeDocument/2006/relationships/slide" Target="slides/slide13.xml"/><Relationship Id="rId40" Type="http://schemas.openxmlformats.org/officeDocument/2006/relationships/slide" Target="slides/slide16.xml"/><Relationship Id="rId45" Type="http://schemas.openxmlformats.org/officeDocument/2006/relationships/slide" Target="slides/slide21.xml"/><Relationship Id="rId53" Type="http://schemas.openxmlformats.org/officeDocument/2006/relationships/slide" Target="slides/slide29.xml"/><Relationship Id="rId58" Type="http://schemas.openxmlformats.org/officeDocument/2006/relationships/slide" Target="slides/slide34.xml"/><Relationship Id="rId66" Type="http://schemas.openxmlformats.org/officeDocument/2006/relationships/slide" Target="slides/slide42.xml"/><Relationship Id="rId74" Type="http://schemas.openxmlformats.org/officeDocument/2006/relationships/slide" Target="slides/slide50.xml"/><Relationship Id="rId79" Type="http://schemas.openxmlformats.org/officeDocument/2006/relationships/handoutMaster" Target="handoutMasters/handoutMaster1.xml"/><Relationship Id="rId87" Type="http://schemas.openxmlformats.org/officeDocument/2006/relationships/font" Target="fonts/font8.fntdata"/><Relationship Id="rId5" Type="http://schemas.openxmlformats.org/officeDocument/2006/relationships/customXml" Target="../customXml/item5.xml"/><Relationship Id="rId61" Type="http://schemas.openxmlformats.org/officeDocument/2006/relationships/slide" Target="slides/slide37.xml"/><Relationship Id="rId82" Type="http://schemas.openxmlformats.org/officeDocument/2006/relationships/font" Target="fonts/font3.fntdata"/><Relationship Id="rId90" Type="http://schemas.openxmlformats.org/officeDocument/2006/relationships/viewProps" Target="viewProps.xml"/><Relationship Id="rId19" Type="http://schemas.openxmlformats.org/officeDocument/2006/relationships/customXml" Target="../customXml/item19.xml"/><Relationship Id="rId14" Type="http://schemas.openxmlformats.org/officeDocument/2006/relationships/customXml" Target="../customXml/item14.xml"/><Relationship Id="rId22" Type="http://schemas.openxmlformats.org/officeDocument/2006/relationships/slideMaster" Target="slideMasters/slideMaster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slide" Target="slides/slide11.xml"/><Relationship Id="rId43" Type="http://schemas.openxmlformats.org/officeDocument/2006/relationships/slide" Target="slides/slide19.xml"/><Relationship Id="rId48" Type="http://schemas.openxmlformats.org/officeDocument/2006/relationships/slide" Target="slides/slide24.xml"/><Relationship Id="rId56" Type="http://schemas.openxmlformats.org/officeDocument/2006/relationships/slide" Target="slides/slide32.xml"/><Relationship Id="rId64" Type="http://schemas.openxmlformats.org/officeDocument/2006/relationships/slide" Target="slides/slide40.xml"/><Relationship Id="rId69" Type="http://schemas.openxmlformats.org/officeDocument/2006/relationships/slide" Target="slides/slide45.xml"/><Relationship Id="rId77" Type="http://schemas.openxmlformats.org/officeDocument/2006/relationships/slide" Target="slides/slide53.xml"/><Relationship Id="rId8" Type="http://schemas.openxmlformats.org/officeDocument/2006/relationships/customXml" Target="../customXml/item8.xml"/><Relationship Id="rId51" Type="http://schemas.openxmlformats.org/officeDocument/2006/relationships/slide" Target="slides/slide27.xml"/><Relationship Id="rId72" Type="http://schemas.openxmlformats.org/officeDocument/2006/relationships/slide" Target="slides/slide48.xml"/><Relationship Id="rId80" Type="http://schemas.openxmlformats.org/officeDocument/2006/relationships/font" Target="fonts/font1.fntdata"/><Relationship Id="rId85" Type="http://schemas.openxmlformats.org/officeDocument/2006/relationships/font" Target="fonts/font6.fntdata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slide" Target="slides/slide1.xml"/><Relationship Id="rId33" Type="http://schemas.openxmlformats.org/officeDocument/2006/relationships/slide" Target="slides/slide9.xml"/><Relationship Id="rId38" Type="http://schemas.openxmlformats.org/officeDocument/2006/relationships/slide" Target="slides/slide14.xml"/><Relationship Id="rId46" Type="http://schemas.openxmlformats.org/officeDocument/2006/relationships/slide" Target="slides/slide22.xml"/><Relationship Id="rId59" Type="http://schemas.openxmlformats.org/officeDocument/2006/relationships/slide" Target="slides/slide35.xml"/><Relationship Id="rId67" Type="http://schemas.openxmlformats.org/officeDocument/2006/relationships/slide" Target="slides/slide43.xml"/><Relationship Id="rId20" Type="http://schemas.openxmlformats.org/officeDocument/2006/relationships/customXml" Target="../customXml/item20.xml"/><Relationship Id="rId41" Type="http://schemas.openxmlformats.org/officeDocument/2006/relationships/slide" Target="slides/slide17.xml"/><Relationship Id="rId54" Type="http://schemas.openxmlformats.org/officeDocument/2006/relationships/slide" Target="slides/slide30.xml"/><Relationship Id="rId62" Type="http://schemas.openxmlformats.org/officeDocument/2006/relationships/slide" Target="slides/slide38.xml"/><Relationship Id="rId70" Type="http://schemas.openxmlformats.org/officeDocument/2006/relationships/slide" Target="slides/slide46.xml"/><Relationship Id="rId75" Type="http://schemas.openxmlformats.org/officeDocument/2006/relationships/slide" Target="slides/slide51.xml"/><Relationship Id="rId83" Type="http://schemas.openxmlformats.org/officeDocument/2006/relationships/font" Target="fonts/font4.fntdata"/><Relationship Id="rId88" Type="http://schemas.openxmlformats.org/officeDocument/2006/relationships/font" Target="fonts/font9.fntdata"/><Relationship Id="rId9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slideMaster" Target="slideMasters/slideMaster3.xml"/><Relationship Id="rId28" Type="http://schemas.openxmlformats.org/officeDocument/2006/relationships/slide" Target="slides/slide4.xml"/><Relationship Id="rId36" Type="http://schemas.openxmlformats.org/officeDocument/2006/relationships/slide" Target="slides/slide12.xml"/><Relationship Id="rId49" Type="http://schemas.openxmlformats.org/officeDocument/2006/relationships/slide" Target="slides/slide25.xml"/><Relationship Id="rId57" Type="http://schemas.openxmlformats.org/officeDocument/2006/relationships/slide" Target="slides/slide33.xml"/><Relationship Id="rId10" Type="http://schemas.openxmlformats.org/officeDocument/2006/relationships/customXml" Target="../customXml/item10.xml"/><Relationship Id="rId31" Type="http://schemas.openxmlformats.org/officeDocument/2006/relationships/slide" Target="slides/slide7.xml"/><Relationship Id="rId44" Type="http://schemas.openxmlformats.org/officeDocument/2006/relationships/slide" Target="slides/slide20.xml"/><Relationship Id="rId52" Type="http://schemas.openxmlformats.org/officeDocument/2006/relationships/slide" Target="slides/slide28.xml"/><Relationship Id="rId60" Type="http://schemas.openxmlformats.org/officeDocument/2006/relationships/slide" Target="slides/slide36.xml"/><Relationship Id="rId65" Type="http://schemas.openxmlformats.org/officeDocument/2006/relationships/slide" Target="slides/slide41.xml"/><Relationship Id="rId73" Type="http://schemas.openxmlformats.org/officeDocument/2006/relationships/slide" Target="slides/slide49.xml"/><Relationship Id="rId78" Type="http://schemas.openxmlformats.org/officeDocument/2006/relationships/notesMaster" Target="notesMasters/notesMaster1.xml"/><Relationship Id="rId81" Type="http://schemas.openxmlformats.org/officeDocument/2006/relationships/font" Target="fonts/font2.fntdata"/><Relationship Id="rId86" Type="http://schemas.openxmlformats.org/officeDocument/2006/relationships/font" Target="fonts/font7.fntdata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2E4BF1FD-5594-4EA8-8732-1718011A4CE5}" type="datetime1">
              <a:rPr lang="zh-TW" altLang="en-US"/>
              <a:pPr>
                <a:defRPr/>
              </a:pPr>
              <a:t>2014/10/28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343FA13-76C2-4375-B223-F219A382C232}" type="slidenum">
              <a:rPr lang="zh-TW" altLang="en-US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0311642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Arial" pitchFamily="34" charset="0"/>
              </a:defRPr>
            </a:lvl1pPr>
          </a:lstStyle>
          <a:p>
            <a:pPr>
              <a:defRPr/>
            </a:pPr>
            <a:endParaRPr lang="zh-TW" altLang="zh-T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" pitchFamily="34" charset="0"/>
              </a:defRPr>
            </a:lvl1pPr>
          </a:lstStyle>
          <a:p>
            <a:pPr>
              <a:defRPr/>
            </a:pPr>
            <a:fld id="{3D03AA69-7EAE-4937-A0AA-FA5D9ACB2EAC}" type="datetime1">
              <a:rPr lang="en-US" altLang="zh-TW"/>
              <a:pPr>
                <a:defRPr/>
              </a:pPr>
              <a:t>10/28/2014</a:t>
            </a:fld>
            <a:endParaRPr lang="en-US" altLang="zh-T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TW" altLang="zh-TW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Arial" pitchFamily="34" charset="0"/>
              </a:defRPr>
            </a:lvl1pPr>
          </a:lstStyle>
          <a:p>
            <a:pPr>
              <a:defRPr/>
            </a:pPr>
            <a:endParaRPr lang="zh-TW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C390E2D1-0DA8-497D-8F0A-EFC8ED2AA24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26934172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0E2D1-0DA8-497D-8F0A-EFC8ED2AA24C}" type="slidenum">
              <a:rPr lang="en-US" altLang="zh-TW" smtClean="0"/>
              <a:pPr/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3165597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0E2D1-0DA8-497D-8F0A-EFC8ED2AA24C}" type="slidenum">
              <a:rPr lang="en-US" altLang="zh-TW" smtClean="0"/>
              <a:pPr/>
              <a:t>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4274627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0E2D1-0DA8-497D-8F0A-EFC8ED2AA24C}" type="slidenum">
              <a:rPr lang="en-US" altLang="zh-TW" smtClean="0"/>
              <a:pPr/>
              <a:t>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1527619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0E2D1-0DA8-497D-8F0A-EFC8ED2AA24C}" type="slidenum">
              <a:rPr lang="en-US" altLang="zh-TW" smtClean="0"/>
              <a:pPr/>
              <a:t>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919558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2" Type="http://schemas.openxmlformats.org/officeDocument/2006/relationships/tags" Target="../tags/tag37.xml"/><Relationship Id="rId1" Type="http://schemas.openxmlformats.org/officeDocument/2006/relationships/customXml" Target="../../customXml/item1.xml"/><Relationship Id="rId6" Type="http://schemas.openxmlformats.org/officeDocument/2006/relationships/tags" Target="../tags/tag41.xml"/><Relationship Id="rId11" Type="http://schemas.openxmlformats.org/officeDocument/2006/relationships/image" Target="../media/image3.wmf"/><Relationship Id="rId5" Type="http://schemas.openxmlformats.org/officeDocument/2006/relationships/tags" Target="../tags/tag40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39.xml"/><Relationship Id="rId9" Type="http://schemas.openxmlformats.org/officeDocument/2006/relationships/tags" Target="../tags/tag44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51.xml"/><Relationship Id="rId3" Type="http://schemas.openxmlformats.org/officeDocument/2006/relationships/tags" Target="../tags/tag46.xml"/><Relationship Id="rId7" Type="http://schemas.openxmlformats.org/officeDocument/2006/relationships/tags" Target="../tags/tag50.xml"/><Relationship Id="rId2" Type="http://schemas.openxmlformats.org/officeDocument/2006/relationships/tags" Target="../tags/tag45.xml"/><Relationship Id="rId1" Type="http://schemas.openxmlformats.org/officeDocument/2006/relationships/customXml" Target="../../customXml/item18.xml"/><Relationship Id="rId6" Type="http://schemas.openxmlformats.org/officeDocument/2006/relationships/tags" Target="../tags/tag49.xml"/><Relationship Id="rId11" Type="http://schemas.openxmlformats.org/officeDocument/2006/relationships/image" Target="../media/image3.wmf"/><Relationship Id="rId5" Type="http://schemas.openxmlformats.org/officeDocument/2006/relationships/tags" Target="../tags/tag48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47.xml"/><Relationship Id="rId9" Type="http://schemas.openxmlformats.org/officeDocument/2006/relationships/tags" Target="../tags/tag5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2" Type="http://schemas.openxmlformats.org/officeDocument/2006/relationships/tags" Target="../tags/tag53.xml"/><Relationship Id="rId1" Type="http://schemas.openxmlformats.org/officeDocument/2006/relationships/customXml" Target="../../customXml/item20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10" Type="http://schemas.openxmlformats.org/officeDocument/2006/relationships/image" Target="../media/image3.wmf"/><Relationship Id="rId4" Type="http://schemas.openxmlformats.org/officeDocument/2006/relationships/tags" Target="../tags/tag55.xml"/><Relationship Id="rId9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60.xml"/><Relationship Id="rId7" Type="http://schemas.openxmlformats.org/officeDocument/2006/relationships/image" Target="../media/image6.png"/><Relationship Id="rId2" Type="http://schemas.openxmlformats.org/officeDocument/2006/relationships/tags" Target="../tags/tag59.xml"/><Relationship Id="rId1" Type="http://schemas.openxmlformats.org/officeDocument/2006/relationships/customXml" Target="../../customXml/item3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64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63.xml"/><Relationship Id="rId1" Type="http://schemas.openxmlformats.org/officeDocument/2006/relationships/customXml" Target="../../customXml/item19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image" Target="../media/image8.png"/><Relationship Id="rId2" Type="http://schemas.openxmlformats.org/officeDocument/2006/relationships/tags" Target="../tags/tag68.xml"/><Relationship Id="rId1" Type="http://schemas.openxmlformats.org/officeDocument/2006/relationships/customXml" Target="../../customXml/item10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71.xml"/><Relationship Id="rId4" Type="http://schemas.openxmlformats.org/officeDocument/2006/relationships/tags" Target="../tags/tag70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customXml" Target="../../customXml/item14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7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75.xml"/><Relationship Id="rId1" Type="http://schemas.openxmlformats.org/officeDocument/2006/relationships/customXml" Target="../../customXml/item1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customXml" Target="../../customXml/item16.xml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customXml" Target="../../customXml/item11.xml"/><Relationship Id="rId4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customXml" Target="../../customXml/item12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8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customXml" Target="../../customXml/item8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8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customXml" Target="../../customXml/item5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89.xml"/><Relationship Id="rId4" Type="http://schemas.openxmlformats.org/officeDocument/2006/relationships/tags" Target="../tags/tag88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90.xml"/><Relationship Id="rId1" Type="http://schemas.openxmlformats.org/officeDocument/2006/relationships/customXml" Target="../../customXml/item1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customXml" Target="../../customXml/item17.xml"/><Relationship Id="rId4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customXml" Target="../../customXml/item2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99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customXml" Target="../../customXml/item4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03.xml"/><Relationship Id="rId4" Type="http://schemas.openxmlformats.org/officeDocument/2006/relationships/tags" Target="../tags/tag10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customXml" Target="../../customXml/item6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07.xml"/><Relationship Id="rId4" Type="http://schemas.openxmlformats.org/officeDocument/2006/relationships/tags" Target="../tags/tag106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09.xml"/><Relationship Id="rId7" Type="http://schemas.openxmlformats.org/officeDocument/2006/relationships/tags" Target="../tags/tag113.xml"/><Relationship Id="rId2" Type="http://schemas.openxmlformats.org/officeDocument/2006/relationships/tags" Target="../tags/tag108.xml"/><Relationship Id="rId1" Type="http://schemas.openxmlformats.org/officeDocument/2006/relationships/customXml" Target="../../customXml/item9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2" Type="http://schemas.openxmlformats.org/officeDocument/2006/relationships/tags" Target="../tags/tag31.xml"/><Relationship Id="rId1" Type="http://schemas.openxmlformats.org/officeDocument/2006/relationships/customXml" Target="../../customXml/item7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10" Type="http://schemas.openxmlformats.org/officeDocument/2006/relationships/image" Target="../media/image3.wmf"/><Relationship Id="rId4" Type="http://schemas.openxmlformats.org/officeDocument/2006/relationships/tags" Target="../tags/tag33.xml"/><Relationship Id="rId9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032" y="3212976"/>
            <a:ext cx="7772400" cy="1470025"/>
          </a:xfr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000" b="1" baseline="0">
                <a:solidFill>
                  <a:schemeClr val="bg1"/>
                </a:solidFill>
                <a:latin typeface="Arial" pitchFamily="34" charset="0"/>
                <a:ea typeface="微軟正黑體" pitchFamily="34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3528" y="5229200"/>
            <a:ext cx="3560440" cy="550912"/>
          </a:xfr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altLang="en-US" sz="1600" b="1" kern="1200" baseline="0" dirty="0">
                <a:solidFill>
                  <a:schemeClr val="bg1"/>
                </a:solidFill>
                <a:latin typeface="Arial" pitchFamily="34" charset="0"/>
                <a:ea typeface="微軟正黑體" pitchFamily="34" charset="-120"/>
                <a:cs typeface="ＭＳ Ｐゴシック" pitchFamily="-65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177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up)" type="title" preserve="1">
  <p:cSld name="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 hasCustomPrompt="1"/>
            <p:custDataLst>
              <p:tags r:id="rId4"/>
            </p:custDataLst>
          </p:nvPr>
        </p:nvSpPr>
        <p:spPr bwMode="gray">
          <a:xfrm>
            <a:off x="250825" y="3671649"/>
            <a:ext cx="8893175" cy="1485567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the style sheet to edit the title</a:t>
            </a: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 hasCustomPrompt="1"/>
            <p:custDataLst>
              <p:tags r:id="rId5"/>
            </p:custDataLst>
          </p:nvPr>
        </p:nvSpPr>
        <p:spPr bwMode="gray">
          <a:xfrm>
            <a:off x="250825" y="5157216"/>
            <a:ext cx="8893175" cy="393082"/>
          </a:xfrm>
          <a:solidFill>
            <a:srgbClr val="879BAA"/>
          </a:solidFill>
        </p:spPr>
        <p:txBody>
          <a:bodyPr wrap="square" lIns="270000" tIns="18000" rIns="396000" bIns="36000" anchor="t" anchorCtr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2000" baseline="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the style sheet to edit the subhead</a:t>
            </a:r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539750" y="0"/>
            <a:ext cx="1728000" cy="967833"/>
          </a:xfrm>
          <a:prstGeom prst="rect">
            <a:avLst/>
          </a:prstGeom>
        </p:spPr>
      </p:pic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57200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0" name="cdtText Box 133 Id10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0" y="6165850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540000" tIns="144000" rIns="2124000" bIns="0" anchor="ctr"/>
          <a:lstStyle/>
          <a:p>
            <a:r>
              <a:rPr lang="en-US" sz="1000" b="1" dirty="0" smtClean="0">
                <a:solidFill>
                  <a:srgbClr val="879BAA"/>
                </a:solidFill>
              </a:rPr>
              <a:t>Unrestricted © Siemens AG 2014</a:t>
            </a:r>
            <a:endParaRPr lang="en-US" sz="1000" b="1" dirty="0">
              <a:solidFill>
                <a:srgbClr val="879BAA"/>
              </a:solidFill>
            </a:endParaRPr>
          </a:p>
        </p:txBody>
      </p:sp>
      <p:sp>
        <p:nvSpPr>
          <p:cNvPr id="15" name="cdtText Box 133 Id15"/>
          <p:cNvSpPr txBox="1"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6156325" y="6165850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dirty="0" smtClean="0">
                <a:solidFill>
                  <a:srgbClr val="000000"/>
                </a:solidFill>
              </a:rPr>
              <a:t>Smarter decisions, better products.</a:t>
            </a:r>
            <a:endParaRPr lang="en-US" sz="1000" b="1" dirty="0">
              <a:solidFill>
                <a:srgbClr val="000000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2334241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fullscreen (big bar down)" type="title" preserve="1">
  <p:cSld name="Title fullscreen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 hasCustomPrompt="1"/>
            <p:custDataLst>
              <p:tags r:id="rId4"/>
            </p:custDataLst>
          </p:nvPr>
        </p:nvSpPr>
        <p:spPr bwMode="ltGray">
          <a:xfrm>
            <a:off x="250825" y="2420873"/>
            <a:ext cx="8893175" cy="1881799"/>
          </a:xfrm>
          <a:solidFill>
            <a:srgbClr val="233746">
              <a:alpha val="65000"/>
            </a:srgbClr>
          </a:solidFill>
        </p:spPr>
        <p:txBody>
          <a:bodyPr wrap="square" lIns="270000" tIns="536400" rIns="396000" bIns="108000" anchor="t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the style sheet to edit the title</a:t>
            </a:r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539750" y="0"/>
            <a:ext cx="1728000" cy="967833"/>
          </a:xfrm>
          <a:prstGeom prst="rect">
            <a:avLst/>
          </a:prstGeom>
        </p:spPr>
      </p:pic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0" name="cdtText Box 133 Id10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7620" y="6165850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540000" tIns="144000" rIns="2124000" bIns="0" anchor="ctr"/>
          <a:lstStyle/>
          <a:p>
            <a:r>
              <a:rPr lang="en-US" sz="1000" b="1" dirty="0" smtClean="0">
                <a:solidFill>
                  <a:srgbClr val="000000"/>
                </a:solidFill>
              </a:rPr>
              <a:t>Unrestricted © Siemens AG 2014</a:t>
            </a:r>
          </a:p>
        </p:txBody>
      </p:sp>
      <p:sp>
        <p:nvSpPr>
          <p:cNvPr id="14" name="cdtText Box 133 Id14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5" y="6165850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dirty="0" smtClean="0">
                <a:solidFill>
                  <a:srgbClr val="000000"/>
                </a:solidFill>
              </a:rPr>
              <a:t>Smarter</a:t>
            </a:r>
            <a:r>
              <a:rPr lang="en-US" sz="1000" b="1" baseline="0" dirty="0" smtClean="0">
                <a:solidFill>
                  <a:srgbClr val="000000"/>
                </a:solidFill>
              </a:rPr>
              <a:t> decisions, better products.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 hasCustomPrompt="1"/>
            <p:custDataLst>
              <p:tags r:id="rId9"/>
            </p:custDataLst>
          </p:nvPr>
        </p:nvSpPr>
        <p:spPr bwMode="ltGray">
          <a:xfrm>
            <a:off x="250825" y="2420874"/>
            <a:ext cx="8893175" cy="39308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233746">
                    <a:alpha val="65000"/>
                  </a:srgbClr>
                </a:solidFill>
              </a14:hiddenFill>
            </a:ext>
          </a:extLst>
        </p:spPr>
        <p:txBody>
          <a:bodyPr wrap="square" lIns="270000" tIns="18000" rIns="396000" bIns="36000" anchor="b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the style sheet to edit the subhead</a:t>
            </a: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6344623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fullscreen (big bar up)" type="title" preserve="1">
  <p:cSld name="Title fullscreen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3" descr="Image_Titel.jpg"/>
          <p:cNvPicPr>
            <a:picLocks noChangeAspect="1"/>
          </p:cNvPicPr>
          <p:nvPr userDrawn="1"/>
        </p:nvPicPr>
        <p:blipFill>
          <a:blip r:embed="rId9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 hasCustomPrompt="1"/>
            <p:custDataLst>
              <p:tags r:id="rId2"/>
            </p:custDataLst>
          </p:nvPr>
        </p:nvSpPr>
        <p:spPr bwMode="ltGray">
          <a:xfrm>
            <a:off x="250825" y="2372336"/>
            <a:ext cx="8893175" cy="1881799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500400" anchor="b" anchorCtr="0">
            <a:spAutoFit/>
          </a:bodyPr>
          <a:lstStyle>
            <a:lvl1pPr>
              <a:defRPr sz="4000" baseline="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the style sheet to edit the title</a:t>
            </a:r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539750" y="0"/>
            <a:ext cx="1728000" cy="967833"/>
          </a:xfrm>
          <a:prstGeom prst="rect">
            <a:avLst/>
          </a:prstGeom>
        </p:spPr>
      </p:pic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57200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4" name="cdtText Box 133 Id14"/>
          <p:cNvSpPr txBox="1"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0" y="6165850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540000" tIns="144000" rIns="2124000" bIns="0" anchor="ctr"/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Unrestricted © Siemens AG 2014 </a:t>
            </a:r>
          </a:p>
        </p:txBody>
      </p:sp>
      <p:sp>
        <p:nvSpPr>
          <p:cNvPr id="15" name="cdtText Box 133 Id15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6156325" y="6165850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dirty="0" smtClean="0">
                <a:solidFill>
                  <a:schemeClr val="bg1"/>
                </a:solidFill>
              </a:rPr>
              <a:t>Smarter decisions, better products.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 hasCustomPrompt="1"/>
            <p:custDataLst>
              <p:tags r:id="rId7"/>
            </p:custDataLst>
          </p:nvPr>
        </p:nvSpPr>
        <p:spPr bwMode="ltGray">
          <a:xfrm>
            <a:off x="250825" y="3860800"/>
            <a:ext cx="8893175" cy="39308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233746">
                    <a:alpha val="65000"/>
                  </a:srgbClr>
                </a:solidFill>
              </a14:hiddenFill>
            </a:ext>
          </a:extLst>
        </p:spPr>
        <p:txBody>
          <a:bodyPr wrap="square" lIns="270000" tIns="18000" rIns="396000" bIns="36000" anchor="t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the style sheet to edit the subhead</a:t>
            </a: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4267546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title (big bar down)" type="title" preserve="1">
  <p:cSld name="Chapter 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pter_4.54x10_strip.png"/>
          <p:cNvPicPr>
            <a:picLocks noChangeAspect="1"/>
          </p:cNvPicPr>
          <p:nvPr userDrawn="1"/>
        </p:nvPicPr>
        <p:blipFill>
          <a:blip r:embed="rId7" cstate="screen"/>
          <a:stretch>
            <a:fillRect/>
          </a:stretch>
        </p:blipFill>
        <p:spPr>
          <a:xfrm>
            <a:off x="0" y="0"/>
            <a:ext cx="9144000" cy="4149969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 hasCustomPrompt="1"/>
            <p:custDataLst>
              <p:tags r:id="rId2"/>
            </p:custDataLst>
          </p:nvPr>
        </p:nvSpPr>
        <p:spPr bwMode="gray">
          <a:xfrm>
            <a:off x="250825" y="4149726"/>
            <a:ext cx="8893175" cy="1485567"/>
          </a:xfrm>
          <a:solidFill>
            <a:srgbClr val="879BAA"/>
          </a:solidFill>
        </p:spPr>
        <p:txBody>
          <a:bodyPr wrap="square" lIns="270000" tIns="144000" rIns="396000" bIns="108000" anchor="t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the style sheet to edit the chapter title</a:t>
            </a: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 hasCustomPrompt="1"/>
            <p:custDataLst>
              <p:tags r:id="rId3"/>
            </p:custDataLst>
          </p:nvPr>
        </p:nvSpPr>
        <p:spPr bwMode="gray">
          <a:xfrm>
            <a:off x="250825" y="3756644"/>
            <a:ext cx="8893175" cy="393082"/>
          </a:xfrm>
          <a:solidFill>
            <a:srgbClr val="233746">
              <a:alpha val="65000"/>
            </a:srgbClr>
          </a:solidFill>
        </p:spPr>
        <p:txBody>
          <a:bodyPr wrap="square" lIns="270000" tIns="18000" rIns="396000" bIns="36000" anchor="b">
            <a:noAutofit/>
          </a:bodyPr>
          <a:lstStyle>
            <a:lvl1pPr>
              <a:defRPr sz="2000" baseline="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the style sheet to edit the subhead</a:t>
            </a:r>
          </a:p>
        </p:txBody>
      </p:sp>
      <p:pic>
        <p:nvPicPr>
          <p:cNvPr id="8" name="cdtPicture 7 Id8" descr="sie_logo_layer_petrol_rgb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308850" y="0"/>
            <a:ext cx="1439863" cy="804863"/>
          </a:xfrm>
          <a:prstGeom prst="rect">
            <a:avLst/>
          </a:prstGeom>
          <a:noFill/>
        </p:spPr>
      </p:pic>
      <p:sp>
        <p:nvSpPr>
          <p:cNvPr id="9" name="cdtText Box 101 Id9"/>
          <p:cNvSpPr txBox="1"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57200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18740203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title (big bar up)" type="title" preserve="1">
  <p:cSld name="Chapter 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dtRectangle 15 Id8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>
            <a:off x="0" y="0"/>
            <a:ext cx="9144000" cy="516255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 hasCustomPrompt="1"/>
            <p:custDataLst>
              <p:tags r:id="rId3"/>
            </p:custDataLst>
          </p:nvPr>
        </p:nvSpPr>
        <p:spPr bwMode="gray">
          <a:xfrm>
            <a:off x="250825" y="3676990"/>
            <a:ext cx="8893175" cy="1485567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the style sheet to edit the chapter title</a:t>
            </a: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 hasCustomPrompt="1"/>
            <p:custDataLst>
              <p:tags r:id="rId4"/>
            </p:custDataLst>
          </p:nvPr>
        </p:nvSpPr>
        <p:spPr bwMode="gray">
          <a:xfrm>
            <a:off x="250825" y="5162556"/>
            <a:ext cx="8893175" cy="393082"/>
          </a:xfrm>
          <a:solidFill>
            <a:srgbClr val="879BAA"/>
          </a:solidFill>
        </p:spPr>
        <p:txBody>
          <a:bodyPr wrap="square" lIns="270000" tIns="18000" rIns="396000" bIns="36000" anchor="t" anchorCtr="0">
            <a:noAutofit/>
          </a:bodyPr>
          <a:lstStyle>
            <a:lvl1pPr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the style sheet to edit the subhead</a:t>
            </a:r>
          </a:p>
        </p:txBody>
      </p:sp>
      <p:pic>
        <p:nvPicPr>
          <p:cNvPr id="12" name="cdtPicture 7 Id12" descr="sie_logo_layer_petrol_rgb"/>
          <p:cNvPicPr>
            <a:picLocks noChangeAspect="1" noChangeArrowheads="1"/>
          </p:cNvPicPr>
          <p:nvPr userDrawn="1">
            <p:custDataLst>
              <p:tags r:id="rId5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308850" y="0"/>
            <a:ext cx="1439863" cy="804863"/>
          </a:xfrm>
          <a:prstGeom prst="rect">
            <a:avLst/>
          </a:prstGeom>
          <a:noFill/>
        </p:spPr>
      </p:pic>
      <p:sp>
        <p:nvSpPr>
          <p:cNvPr id="9" name="cdtText Box 101 Id9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29509307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+ Index/Contact" preserve="1" userDrawn="1">
  <p:cSld name="Image + Index/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dtRectangle 2 Id3"/>
          <p:cNvSpPr/>
          <p:nvPr userDrawn="1">
            <p:custDataLst>
              <p:tags r:id="rId2"/>
            </p:custDataLst>
          </p:nvPr>
        </p:nvSpPr>
        <p:spPr bwMode="auto">
          <a:xfrm>
            <a:off x="4716464" y="1412875"/>
            <a:ext cx="4427537" cy="4752975"/>
          </a:xfrm>
          <a:prstGeom prst="rect">
            <a:avLst/>
          </a:prstGeom>
          <a:solidFill>
            <a:srgbClr val="D7D7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2" name="cdtTitle 1 Id2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the style sheet to edit the title</a:t>
            </a:r>
            <a:endParaRPr lang="en-US" dirty="0"/>
          </a:p>
        </p:txBody>
      </p:sp>
      <p:sp>
        <p:nvSpPr>
          <p:cNvPr id="11" name="cdtPicture Placeholder 10 Id11"/>
          <p:cNvSpPr>
            <a:spLocks noGrp="1"/>
          </p:cNvSpPr>
          <p:nvPr>
            <p:ph type="pic" sz="quarter" idx="13" hasCustomPrompt="1"/>
            <p:custDataLst>
              <p:tags r:id="rId4"/>
            </p:custDataLst>
          </p:nvPr>
        </p:nvSpPr>
        <p:spPr>
          <a:xfrm>
            <a:off x="0" y="1412875"/>
            <a:ext cx="4572000" cy="47529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 bwMode="auto">
          <a:xfrm>
            <a:off x="4716464" y="1412875"/>
            <a:ext cx="442753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fr-FR" dirty="0" smtClean="0"/>
              <a:t>active </a:t>
            </a:r>
            <a:r>
              <a:rPr lang="fr-FR" dirty="0" err="1" smtClean="0"/>
              <a:t>chapter</a:t>
            </a:r>
            <a:endParaRPr lang="fr-FR" dirty="0" smtClean="0"/>
          </a:p>
          <a:p>
            <a:pPr lvl="3"/>
            <a:r>
              <a:rPr lang="fr-FR" dirty="0" err="1" smtClean="0"/>
              <a:t>subchapter</a:t>
            </a:r>
            <a:endParaRPr lang="fr-FR" dirty="0" smtClean="0"/>
          </a:p>
          <a:p>
            <a:pPr lvl="4"/>
            <a:r>
              <a:rPr lang="fr-FR" dirty="0" smtClean="0"/>
              <a:t>active </a:t>
            </a:r>
            <a:r>
              <a:rPr lang="fr-FR" dirty="0" err="1" smtClean="0"/>
              <a:t>subchapter</a:t>
            </a:r>
            <a:endParaRPr lang="fr-FR" dirty="0" smtClean="0"/>
          </a:p>
        </p:txBody>
      </p:sp>
      <p:pic>
        <p:nvPicPr>
          <p:cNvPr id="7" name="Picture 6" descr="Agenda_Image.png"/>
          <p:cNvPicPr>
            <a:picLocks noChangeAspect="1"/>
          </p:cNvPicPr>
          <p:nvPr userDrawn="1"/>
        </p:nvPicPr>
        <p:blipFill>
          <a:blip r:embed="rId7" cstate="screen"/>
          <a:srcRect b="1373"/>
          <a:stretch>
            <a:fillRect/>
          </a:stretch>
        </p:blipFill>
        <p:spPr>
          <a:xfrm>
            <a:off x="-1" y="1412875"/>
            <a:ext cx="4572000" cy="4752975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xmlns="" val="811075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+ Index" preserve="1" userDrawn="1">
  <p:cSld name="Text +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noProof="0" dirty="0" smtClean="0"/>
              <a:t>Click the style sheet to edit the title</a:t>
            </a:r>
            <a:endParaRPr lang="en-US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3" hasCustomPrompt="1"/>
            <p:custDataLst>
              <p:tags r:id="rId3"/>
            </p:custDataLst>
          </p:nvPr>
        </p:nvSpPr>
        <p:spPr>
          <a:xfrm>
            <a:off x="539750" y="1412875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dtText Placeholder 12 Id5"/>
          <p:cNvSpPr>
            <a:spLocks noGrp="1"/>
          </p:cNvSpPr>
          <p:nvPr>
            <p:ph type="body" sz="quarter" idx="14" hasCustomPrompt="1"/>
            <p:custDataLst>
              <p:tags r:id="rId4"/>
            </p:custDataLst>
          </p:nvPr>
        </p:nvSpPr>
        <p:spPr bwMode="auto">
          <a:xfrm>
            <a:off x="4716464" y="1412875"/>
            <a:ext cx="442753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en-US" dirty="0" smtClean="0"/>
              <a:t>active chapter</a:t>
            </a:r>
          </a:p>
          <a:p>
            <a:pPr lvl="3"/>
            <a:r>
              <a:rPr lang="en-US" dirty="0" smtClean="0"/>
              <a:t>subchapter</a:t>
            </a:r>
          </a:p>
          <a:p>
            <a:pPr lvl="4"/>
            <a:r>
              <a:rPr lang="en-US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73590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" type="titleOnly" preserve="1">
  <p:cSld name="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>
            <a:lvl1pPr>
              <a:defRPr lang="de-DE" noProof="0" dirty="0"/>
            </a:lvl1pPr>
          </a:lstStyle>
          <a:p>
            <a:pPr lvl="0"/>
            <a:r>
              <a:rPr lang="en-US" noProof="0" dirty="0" smtClean="0"/>
              <a:t>Click the style sheet to edit the title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2744958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large)" type="obj" preserve="1">
  <p:cSld name="One object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noProof="0" dirty="0" smtClean="0"/>
              <a:t>Click the style sheet to edit the title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539751" y="1412875"/>
            <a:ext cx="8208963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2892129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" type="obj" preserve="1">
  <p:cSld name="One object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noProof="0" dirty="0" smtClean="0"/>
              <a:t>Click the style sheet to edit the title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539750" y="1412875"/>
            <a:ext cx="67691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2592168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5928816" cy="648072"/>
          </a:xfrm>
        </p:spPr>
        <p:txBody>
          <a:bodyPr/>
          <a:lstStyle>
            <a:lvl1pPr>
              <a:defRPr baseline="0">
                <a:latin typeface="Arial" pitchFamily="34" charset="0"/>
                <a:ea typeface="微軟正黑體" pitchFamily="34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buSzPct val="100000"/>
              <a:buFont typeface="Arial" pitchFamily="34" charset="0"/>
              <a:buChar char="&gt;"/>
              <a:defRPr lang="zh-TW" altLang="en-US" kern="1200" baseline="0" noProof="0" dirty="0" smtClean="0">
                <a:solidFill>
                  <a:srgbClr val="595959"/>
                </a:solidFill>
                <a:latin typeface="Arial" pitchFamily="34" charset="0"/>
                <a:ea typeface="微軟正黑體" pitchFamily="34" charset="-120"/>
                <a:cs typeface="ＭＳ Ｐゴシック" pitchFamily="-65" charset="-128"/>
              </a:defRPr>
            </a:lvl1pPr>
            <a:lvl2pPr>
              <a:spcBef>
                <a:spcPts val="600"/>
              </a:spcBef>
              <a:defRPr b="1" baseline="0">
                <a:latin typeface="Arial" pitchFamily="34" charset="0"/>
                <a:ea typeface="微軟正黑體" pitchFamily="34" charset="-120"/>
              </a:defRPr>
            </a:lvl2pPr>
            <a:lvl3pPr>
              <a:spcBef>
                <a:spcPts val="600"/>
              </a:spcBef>
              <a:defRPr b="1" baseline="0">
                <a:latin typeface="Arial" pitchFamily="34" charset="0"/>
                <a:ea typeface="微軟正黑體" pitchFamily="34" charset="-120"/>
              </a:defRPr>
            </a:lvl3pPr>
            <a:lvl4pPr>
              <a:spcBef>
                <a:spcPts val="600"/>
              </a:spcBef>
              <a:defRPr b="1" baseline="0">
                <a:solidFill>
                  <a:srgbClr val="C42B05"/>
                </a:solidFill>
                <a:latin typeface="Arial" pitchFamily="34" charset="0"/>
                <a:ea typeface="微軟正黑體" pitchFamily="34" charset="-120"/>
              </a:defRPr>
            </a:lvl4pPr>
            <a:lvl5pPr>
              <a:spcBef>
                <a:spcPts val="600"/>
              </a:spcBef>
              <a:defRPr b="1" baseline="0">
                <a:solidFill>
                  <a:srgbClr val="C42B05"/>
                </a:solidFill>
                <a:latin typeface="Arial" pitchFamily="34" charset="0"/>
                <a:ea typeface="微軟正黑體" pitchFamily="34" charset="-120"/>
              </a:defRPr>
            </a:lvl5pPr>
          </a:lstStyle>
          <a:p>
            <a:pPr lvl="0"/>
            <a:r>
              <a:rPr lang="zh-TW" altLang="en-US" noProof="0" dirty="0" smtClean="0"/>
              <a:t>按一下以編輯母片文字樣式</a:t>
            </a:r>
          </a:p>
          <a:p>
            <a:pPr lvl="1"/>
            <a:r>
              <a:rPr lang="zh-TW" altLang="en-US" noProof="0" dirty="0" smtClean="0"/>
              <a:t>第二層</a:t>
            </a:r>
          </a:p>
          <a:p>
            <a:pPr lvl="2"/>
            <a:r>
              <a:rPr lang="zh-TW" altLang="en-US" noProof="0" dirty="0" smtClean="0"/>
              <a:t>第三層</a:t>
            </a:r>
          </a:p>
          <a:p>
            <a:pPr lvl="3"/>
            <a:r>
              <a:rPr lang="zh-TW" altLang="en-US" noProof="0" dirty="0" smtClean="0"/>
              <a:t>第四層</a:t>
            </a:r>
          </a:p>
          <a:p>
            <a:pPr lvl="4"/>
            <a:r>
              <a:rPr lang="zh-TW" altLang="en-US" noProof="0" dirty="0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238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Click the style sheet to edit the title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dtContent Placeholder 2 Id3"/>
          <p:cNvSpPr>
            <a:spLocks noGrp="1"/>
          </p:cNvSpPr>
          <p:nvPr>
            <p:ph sz="half" idx="1" hasCustomPrompt="1"/>
            <p:custDataLst>
              <p:tags r:id="rId3"/>
            </p:custDataLst>
          </p:nvPr>
        </p:nvSpPr>
        <p:spPr>
          <a:xfrm>
            <a:off x="539750" y="1412875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lang="de-DE" noProof="0" dirty="0" smtClean="0">
                <a:solidFill>
                  <a:schemeClr val="tx1"/>
                </a:solidFill>
              </a:defRPr>
            </a:lvl2pPr>
            <a:lvl3pPr>
              <a:defRPr lang="de-DE" noProof="0" dirty="0" smtClean="0"/>
            </a:lvl3pPr>
            <a:lvl4pPr>
              <a:defRPr lang="de-DE" noProof="0" dirty="0" smtClean="0">
                <a:solidFill>
                  <a:schemeClr val="tx1"/>
                </a:solidFill>
              </a:defRPr>
            </a:lvl4pPr>
            <a:lvl5pPr>
              <a:defRPr lang="de-DE" noProof="0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cdtContent Placeholder 3 Id4"/>
          <p:cNvSpPr>
            <a:spLocks noGrp="1"/>
          </p:cNvSpPr>
          <p:nvPr>
            <p:ph sz="half" idx="2" hasCustomPrompt="1"/>
            <p:custDataLst>
              <p:tags r:id="rId4"/>
            </p:custDataLst>
          </p:nvPr>
        </p:nvSpPr>
        <p:spPr>
          <a:xfrm>
            <a:off x="4716463" y="1412875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noProof="0" dirty="0" smtClean="0">
                <a:solidFill>
                  <a:schemeClr val="tx1"/>
                </a:solidFill>
              </a:defRPr>
            </a:lvl2pPr>
            <a:lvl3pPr>
              <a:defRPr lang="de-DE" noProof="0" dirty="0" smtClean="0">
                <a:solidFill>
                  <a:schemeClr val="tx1"/>
                </a:solidFill>
              </a:defRPr>
            </a:lvl3pPr>
            <a:lvl4pPr>
              <a:defRPr lang="de-DE" noProof="0" dirty="0" smtClean="0">
                <a:solidFill>
                  <a:schemeClr val="tx1"/>
                </a:solidFill>
              </a:defRPr>
            </a:lvl4pPr>
            <a:lvl5pPr>
              <a:defRPr lang="de-DE" noProof="0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4228654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" preserve="1" userDrawn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noProof="0" dirty="0" smtClean="0"/>
              <a:t>Click the style sheet to edit the title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539750" y="1412876"/>
            <a:ext cx="8208963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 hasCustomPrompt="1"/>
            <p:custDataLst>
              <p:tags r:id="rId4"/>
            </p:custDataLst>
          </p:nvPr>
        </p:nvSpPr>
        <p:spPr>
          <a:xfrm>
            <a:off x="539750" y="3860800"/>
            <a:ext cx="8208963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4237887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noProof="0" dirty="0" smtClean="0"/>
              <a:t>Click the style sheet to edit the title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539750" y="1412875"/>
            <a:ext cx="25920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 hasCustomPrompt="1"/>
            <p:custDataLst>
              <p:tags r:id="rId4"/>
            </p:custDataLst>
          </p:nvPr>
        </p:nvSpPr>
        <p:spPr>
          <a:xfrm>
            <a:off x="3276000" y="1412875"/>
            <a:ext cx="2735862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 hasCustomPrompt="1"/>
            <p:custDataLst>
              <p:tags r:id="rId5"/>
            </p:custDataLst>
          </p:nvPr>
        </p:nvSpPr>
        <p:spPr>
          <a:xfrm>
            <a:off x="6156325" y="1412875"/>
            <a:ext cx="2592388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2624577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" type="fourObj" preserve="1">
  <p:cSld name="Four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sz="quarter" hasCustomPrompt="1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Click the style sheet to edit the title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dtContent Placeholder 2 Id3"/>
          <p:cNvSpPr>
            <a:spLocks noGrp="1"/>
          </p:cNvSpPr>
          <p:nvPr>
            <p:ph sz="quarter" idx="1" hasCustomPrompt="1"/>
            <p:custDataLst>
              <p:tags r:id="rId3"/>
            </p:custDataLst>
          </p:nvPr>
        </p:nvSpPr>
        <p:spPr>
          <a:xfrm>
            <a:off x="539750" y="1412876"/>
            <a:ext cx="403225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lang="de-DE" noProof="0" dirty="0" smtClean="0">
                <a:solidFill>
                  <a:schemeClr val="tx1"/>
                </a:solidFill>
              </a:defRPr>
            </a:lvl2pPr>
            <a:lvl3pPr>
              <a:defRPr lang="de-DE" noProof="0" dirty="0" smtClean="0">
                <a:solidFill>
                  <a:schemeClr val="tx1"/>
                </a:solidFill>
              </a:defRPr>
            </a:lvl3pPr>
            <a:lvl4pPr>
              <a:defRPr lang="de-DE" noProof="0" dirty="0" smtClean="0">
                <a:solidFill>
                  <a:schemeClr val="tx1"/>
                </a:solidFill>
              </a:defRPr>
            </a:lvl4pPr>
            <a:lvl5pPr>
              <a:defRPr lang="de-DE" noProof="0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cdtContent Placeholder 3 Id4"/>
          <p:cNvSpPr>
            <a:spLocks noGrp="1"/>
          </p:cNvSpPr>
          <p:nvPr>
            <p:ph sz="quarter" idx="2" hasCustomPrompt="1"/>
            <p:custDataLst>
              <p:tags r:id="rId4"/>
            </p:custDataLst>
          </p:nvPr>
        </p:nvSpPr>
        <p:spPr>
          <a:xfrm>
            <a:off x="4716463" y="1412875"/>
            <a:ext cx="403225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2pPr>
            <a:lvl3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3pPr>
            <a:lvl4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4pPr>
            <a:lvl5pPr>
              <a:def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cdtContent Placeholder 4 Id5"/>
          <p:cNvSpPr>
            <a:spLocks noGrp="1"/>
          </p:cNvSpPr>
          <p:nvPr>
            <p:ph sz="quarter" idx="3" hasCustomPrompt="1"/>
            <p:custDataLst>
              <p:tags r:id="rId5"/>
            </p:custDataLst>
          </p:nvPr>
        </p:nvSpPr>
        <p:spPr>
          <a:xfrm>
            <a:off x="539750" y="3860800"/>
            <a:ext cx="4032250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2pPr>
            <a:lvl3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3pPr>
            <a:lvl4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4pPr>
            <a:lvl5pPr>
              <a:def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cdtContent Placeholder 5 Id6"/>
          <p:cNvSpPr>
            <a:spLocks noGrp="1"/>
          </p:cNvSpPr>
          <p:nvPr>
            <p:ph sz="quarter" idx="4" hasCustomPrompt="1"/>
            <p:custDataLst>
              <p:tags r:id="rId6"/>
            </p:custDataLst>
          </p:nvPr>
        </p:nvSpPr>
        <p:spPr>
          <a:xfrm>
            <a:off x="4716463" y="3860800"/>
            <a:ext cx="4032250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2pPr>
            <a:lvl3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3pPr>
            <a:lvl4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4pPr>
            <a:lvl5pPr>
              <a:def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3112643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 + Navigation" preserve="1" userDrawn="1">
  <p:cSld name="Free Content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noProof="0" dirty="0" smtClean="0"/>
              <a:t>Click the style sheet to edit the title</a:t>
            </a:r>
            <a:endParaRPr lang="en-US" dirty="0"/>
          </a:p>
        </p:txBody>
      </p:sp>
      <p:sp>
        <p:nvSpPr>
          <p:cNvPr id="4" name="cdtTextplatzhalter 13 Id4"/>
          <p:cNvSpPr>
            <a:spLocks noGrp="1"/>
          </p:cNvSpPr>
          <p:nvPr>
            <p:ph type="body" sz="quarter" idx="13" hasCustomPrompt="1"/>
            <p:custDataLst>
              <p:tags r:id="rId3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3890370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 + Navigation" preserve="1" userDrawn="1">
  <p:cSld name="One object (small)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noProof="0" dirty="0" smtClean="0"/>
              <a:t>Click the style sheet to edit the title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539750" y="1412875"/>
            <a:ext cx="67691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dtTextplatzhalter 13 Id5"/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134615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+ Navigation" preserve="1" userDrawn="1">
  <p:cSld name="Two column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noProof="0" dirty="0" smtClean="0"/>
              <a:t>Click the style sheet to edit the title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539750" y="1412875"/>
            <a:ext cx="3309936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 hasCustomPrompt="1"/>
            <p:custDataLst>
              <p:tags r:id="rId4"/>
            </p:custDataLst>
          </p:nvPr>
        </p:nvSpPr>
        <p:spPr>
          <a:xfrm>
            <a:off x="3994149" y="1412875"/>
            <a:ext cx="3314701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952521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 + Navigation" preserve="1" userDrawn="1">
  <p:cSld name="Two row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noProof="0" dirty="0" smtClean="0"/>
              <a:t>Click the style sheet to edit the title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539750" y="1412876"/>
            <a:ext cx="67691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 hasCustomPrompt="1"/>
            <p:custDataLst>
              <p:tags r:id="rId4"/>
            </p:custDataLst>
          </p:nvPr>
        </p:nvSpPr>
        <p:spPr>
          <a:xfrm>
            <a:off x="539750" y="3860800"/>
            <a:ext cx="6769100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3901578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 + Navigation" preserve="1" userDrawn="1">
  <p:cSld name="Four object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noProof="0" dirty="0" smtClean="0"/>
              <a:t>Click the style sheet to edit the title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539750" y="1412875"/>
            <a:ext cx="3309936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 hasCustomPrompt="1"/>
            <p:custDataLst>
              <p:tags r:id="rId4"/>
            </p:custDataLst>
          </p:nvPr>
        </p:nvSpPr>
        <p:spPr>
          <a:xfrm>
            <a:off x="3994150" y="1412876"/>
            <a:ext cx="33147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 hasCustomPrompt="1"/>
            <p:custDataLst>
              <p:tags r:id="rId5"/>
            </p:custDataLst>
          </p:nvPr>
        </p:nvSpPr>
        <p:spPr>
          <a:xfrm>
            <a:off x="539750" y="3860800"/>
            <a:ext cx="3309936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dtContent Placeholder 14 Id15"/>
          <p:cNvSpPr>
            <a:spLocks noGrp="1"/>
          </p:cNvSpPr>
          <p:nvPr>
            <p:ph sz="quarter" idx="15" hasCustomPrompt="1"/>
            <p:custDataLst>
              <p:tags r:id="rId6"/>
            </p:custDataLst>
          </p:nvPr>
        </p:nvSpPr>
        <p:spPr>
          <a:xfrm>
            <a:off x="3994149" y="3860800"/>
            <a:ext cx="3314701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dtTextplatzhalter 13 Id9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3971037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494745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4040188" cy="1031875"/>
          </a:xfrm>
        </p:spPr>
        <p:txBody>
          <a:bodyPr anchor="b"/>
          <a:lstStyle>
            <a:lvl1pPr marL="0" indent="0">
              <a:buNone/>
              <a:defRPr sz="1800" b="0" i="0" baseline="0">
                <a:latin typeface="Arial" pitchFamily="34" charset="0"/>
                <a:ea typeface="微軟正黑體" pitchFamily="34" charset="-12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buFont typeface="Arial" pitchFamily="34" charset="0"/>
              <a:buChar char="&gt;"/>
              <a:defRPr lang="zh-TW" altLang="en-US" b="1" kern="1200" baseline="0" noProof="0" dirty="0" smtClean="0">
                <a:solidFill>
                  <a:srgbClr val="595959"/>
                </a:solidFill>
                <a:latin typeface="Arial" pitchFamily="34" charset="0"/>
                <a:ea typeface="微軟正黑體" pitchFamily="34" charset="-120"/>
                <a:cs typeface="Arial" pitchFamily="34" charset="0"/>
              </a:defRPr>
            </a:lvl1pPr>
            <a:lvl2pPr>
              <a:defRPr sz="1800" b="1" baseline="0">
                <a:latin typeface="Arial" pitchFamily="34" charset="0"/>
                <a:ea typeface="微軟正黑體" pitchFamily="34" charset="-120"/>
              </a:defRPr>
            </a:lvl2pPr>
            <a:lvl3pPr>
              <a:defRPr sz="1800" b="1" baseline="0">
                <a:latin typeface="Arial" pitchFamily="34" charset="0"/>
                <a:ea typeface="微軟正黑體" pitchFamily="34" charset="-120"/>
              </a:defRPr>
            </a:lvl3pPr>
            <a:lvl4pPr>
              <a:defRPr sz="1600" b="1" baseline="0">
                <a:latin typeface="Arial" pitchFamily="34" charset="0"/>
                <a:ea typeface="微軟正黑體" pitchFamily="34" charset="-120"/>
              </a:defRPr>
            </a:lvl4pPr>
            <a:lvl5pPr>
              <a:defRPr sz="1600" b="1" baseline="0">
                <a:latin typeface="Arial" pitchFamily="34" charset="0"/>
                <a:ea typeface="微軟正黑體" pitchFamily="34" charset="-12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altLang="zh-TW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43000"/>
            <a:ext cx="4041775" cy="1031875"/>
          </a:xfrm>
        </p:spPr>
        <p:txBody>
          <a:bodyPr anchor="b"/>
          <a:lstStyle>
            <a:lvl1pPr marL="0" indent="0">
              <a:buNone/>
              <a:defRPr sz="1800" b="0" i="0" baseline="0">
                <a:latin typeface="Arial" pitchFamily="34" charset="0"/>
                <a:ea typeface="微軟正黑體" pitchFamily="34" charset="-12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buFont typeface="Arial" pitchFamily="34" charset="0"/>
              <a:buChar char="&gt;"/>
              <a:defRPr lang="zh-TW" altLang="en-US" b="1" kern="1200" baseline="0" noProof="0" dirty="0" smtClean="0">
                <a:solidFill>
                  <a:srgbClr val="595959"/>
                </a:solidFill>
                <a:latin typeface="Arial" pitchFamily="34" charset="0"/>
                <a:ea typeface="微軟正黑體" pitchFamily="34" charset="-120"/>
                <a:cs typeface="Arial" pitchFamily="34" charset="0"/>
              </a:defRPr>
            </a:lvl1pPr>
            <a:lvl2pPr>
              <a:defRPr sz="1800" baseline="0">
                <a:latin typeface="Arial" pitchFamily="34" charset="0"/>
                <a:ea typeface="微軟正黑體" pitchFamily="34" charset="-120"/>
              </a:defRPr>
            </a:lvl2pPr>
            <a:lvl3pPr>
              <a:defRPr sz="1800" baseline="0">
                <a:latin typeface="Arial" pitchFamily="34" charset="0"/>
                <a:ea typeface="微軟正黑體" pitchFamily="34" charset="-120"/>
              </a:defRPr>
            </a:lvl3pPr>
            <a:lvl4pPr>
              <a:defRPr sz="1600" baseline="0">
                <a:latin typeface="Arial" pitchFamily="34" charset="0"/>
                <a:ea typeface="微軟正黑體" pitchFamily="34" charset="-120"/>
              </a:defRPr>
            </a:lvl4pPr>
            <a:lvl5pPr>
              <a:defRPr sz="1600" baseline="0">
                <a:latin typeface="Arial" pitchFamily="34" charset="0"/>
                <a:ea typeface="微軟正黑體" pitchFamily="34" charset="-12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xmlns="" val="28306026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0595239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5901501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194533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8976771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51674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52736"/>
            <a:ext cx="5111750" cy="5073427"/>
          </a:xfrm>
        </p:spPr>
        <p:txBody>
          <a:bodyPr/>
          <a:lstStyle>
            <a:lvl1pPr>
              <a:defRPr lang="zh-TW" altLang="en-US" kern="1200" baseline="0" dirty="0" smtClean="0">
                <a:solidFill>
                  <a:srgbClr val="595959"/>
                </a:solidFill>
                <a:latin typeface="Arial" pitchFamily="34" charset="0"/>
                <a:ea typeface="微軟正黑體" pitchFamily="34" charset="-120"/>
                <a:cs typeface="ＭＳ Ｐゴシック" pitchFamily="-65" charset="-128"/>
              </a:defRPr>
            </a:lvl1pPr>
            <a:lvl2pPr>
              <a:defRPr sz="18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52736"/>
            <a:ext cx="3008313" cy="5073427"/>
          </a:xfrm>
        </p:spPr>
        <p:txBody>
          <a:bodyPr/>
          <a:lstStyle>
            <a:lvl1pPr marL="0" indent="0">
              <a:buNone/>
              <a:defRPr sz="2000" baseline="0">
                <a:solidFill>
                  <a:srgbClr val="595959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5941516" cy="648072"/>
          </a:xfrm>
        </p:spPr>
        <p:txBody>
          <a:bodyPr/>
          <a:lstStyle>
            <a:lvl1pPr>
              <a:defRPr baseline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3334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 userDrawn="1"/>
        </p:nvSpPr>
        <p:spPr bwMode="auto">
          <a:xfrm>
            <a:off x="827088" y="260350"/>
            <a:ext cx="60134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kumimoji="0" lang="en-US" altLang="zh-TW" sz="2400" b="1" dirty="0">
                <a:latin typeface="Arial" pitchFamily="34" charset="0"/>
                <a:ea typeface="微軟正黑體" pitchFamily="34" charset="-120"/>
              </a:rPr>
              <a:t>Click to edit Master title style</a:t>
            </a:r>
            <a:endParaRPr kumimoji="0" lang="en-US" sz="2400" b="1" dirty="0">
              <a:latin typeface="Arial" pitchFamily="34" charset="0"/>
              <a:ea typeface="微軟正黑體" pitchFamily="34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600" b="0">
                <a:solidFill>
                  <a:srgbClr val="C42B05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6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000" baseline="0">
                <a:solidFill>
                  <a:srgbClr val="595959"/>
                </a:solidFill>
                <a:latin typeface="Arial" pitchFamily="34" charset="0"/>
                <a:ea typeface="微軟正黑體" pitchFamily="34" charset="-12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dirty="0" smtClean="0"/>
              <a:t>按一下圖示以新增圖片</a:t>
            </a:r>
            <a:endParaRPr lang="en-US" alt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600" baseline="0">
                <a:latin typeface="Arial" pitchFamily="34" charset="0"/>
                <a:ea typeface="微軟正黑體" pitchFamily="34" charset="-12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xmlns="" val="2419255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lang="zh-TW" altLang="en-US" kern="1200" baseline="0" dirty="0" smtClean="0">
                <a:solidFill>
                  <a:srgbClr val="595959"/>
                </a:solidFill>
                <a:latin typeface="Arial" pitchFamily="34" charset="0"/>
                <a:ea typeface="微軟正黑體" pitchFamily="34" charset="-120"/>
                <a:cs typeface="ＭＳ Ｐゴシック" pitchFamily="-65" charset="-128"/>
              </a:defRPr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38265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755650" y="260350"/>
            <a:ext cx="60848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kumimoji="0" lang="en-US" altLang="zh-TW" sz="2000" b="1">
                <a:solidFill>
                  <a:schemeClr val="bg1"/>
                </a:solidFill>
                <a:latin typeface="Arial Bold" charset="0"/>
                <a:ea typeface="Arial Unicode MS" charset="0"/>
              </a:rPr>
              <a:t>Click to edit Master title style</a:t>
            </a:r>
            <a:endParaRPr kumimoji="0" lang="en-US" sz="2000" b="1">
              <a:solidFill>
                <a:schemeClr val="bg1"/>
              </a:solidFill>
              <a:latin typeface="Arial Bold" charset="0"/>
              <a:ea typeface="Arial Unicode MS" charset="0"/>
            </a:endParaRPr>
          </a:p>
        </p:txBody>
      </p:sp>
      <p:sp>
        <p:nvSpPr>
          <p:cNvPr id="5" name="Title 1"/>
          <p:cNvSpPr txBox="1">
            <a:spLocks/>
          </p:cNvSpPr>
          <p:nvPr userDrawn="1"/>
        </p:nvSpPr>
        <p:spPr bwMode="auto">
          <a:xfrm>
            <a:off x="790575" y="188913"/>
            <a:ext cx="59785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kumimoji="0" lang="zh-TW" altLang="en-US" sz="2400" b="1">
                <a:ea typeface="微軟正黑體" panose="020B0604030504040204" pitchFamily="34" charset="-120"/>
              </a:rPr>
              <a:t>按一下以編輯母片標題樣式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96752"/>
            <a:ext cx="2057400" cy="4929411"/>
          </a:xfrm>
        </p:spPr>
        <p:txBody>
          <a:bodyPr vert="eaVert"/>
          <a:lstStyle>
            <a:lvl1pPr>
              <a:defRPr sz="2000" b="1" baseline="0">
                <a:solidFill>
                  <a:srgbClr val="595959"/>
                </a:solidFill>
                <a:latin typeface="Arial" pitchFamily="34" charset="0"/>
                <a:ea typeface="微軟正黑體" pitchFamily="34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96752"/>
            <a:ext cx="6019800" cy="4929411"/>
          </a:xfrm>
        </p:spPr>
        <p:txBody>
          <a:bodyPr vert="eaVert"/>
          <a:lstStyle>
            <a:lvl1pPr>
              <a:defRPr lang="zh-TW" altLang="en-US" kern="1200" baseline="0" dirty="0" smtClean="0">
                <a:solidFill>
                  <a:srgbClr val="595959"/>
                </a:solidFill>
                <a:latin typeface="Arial" pitchFamily="34" charset="0"/>
                <a:ea typeface="微軟正黑體" pitchFamily="34" charset="-120"/>
                <a:cs typeface="ＭＳ Ｐゴシック" pitchFamily="-65" charset="-128"/>
              </a:defRPr>
            </a:lvl1pPr>
            <a:lvl2pPr>
              <a:defRPr baseline="0">
                <a:latin typeface="Arial" pitchFamily="34" charset="0"/>
                <a:ea typeface="微軟正黑體" pitchFamily="34" charset="-120"/>
              </a:defRPr>
            </a:lvl2pPr>
            <a:lvl3pPr>
              <a:defRPr baseline="0">
                <a:latin typeface="Arial" pitchFamily="34" charset="0"/>
                <a:ea typeface="微軟正黑體" pitchFamily="34" charset="-120"/>
              </a:defRPr>
            </a:lvl3pPr>
            <a:lvl4pPr>
              <a:defRPr baseline="0">
                <a:latin typeface="Arial" pitchFamily="34" charset="0"/>
                <a:ea typeface="微軟正黑體" pitchFamily="34" charset="-120"/>
              </a:defRPr>
            </a:lvl4pPr>
            <a:lvl5pPr>
              <a:defRPr baseline="0">
                <a:latin typeface="Arial" pitchFamily="34" charset="0"/>
                <a:ea typeface="微軟正黑體" pitchFamily="34" charset="-120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212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888541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down)" type="title" preserve="1">
  <p:cSld name="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9" descr="Image_Titel.jpg"/>
          <p:cNvPicPr>
            <a:picLocks noChangeAspect="1"/>
          </p:cNvPicPr>
          <p:nvPr userDrawn="1"/>
        </p:nvPicPr>
        <p:blipFill>
          <a:blip r:embed="rId9" cstate="screen"/>
          <a:stretch>
            <a:fillRect/>
          </a:stretch>
        </p:blipFill>
        <p:spPr>
          <a:xfrm>
            <a:off x="0" y="673"/>
            <a:ext cx="9144000" cy="4149969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 hasCustomPrompt="1"/>
            <p:custDataLst>
              <p:tags r:id="rId2"/>
            </p:custDataLst>
          </p:nvPr>
        </p:nvSpPr>
        <p:spPr bwMode="gray">
          <a:xfrm>
            <a:off x="250825" y="4149090"/>
            <a:ext cx="8893175" cy="1485567"/>
          </a:xfrm>
          <a:solidFill>
            <a:srgbClr val="879BAA"/>
          </a:solidFill>
        </p:spPr>
        <p:txBody>
          <a:bodyPr wrap="square" lIns="270000" tIns="144000" rIns="396000" bIns="108000" anchor="t">
            <a:spAutoFit/>
          </a:bodyPr>
          <a:lstStyle>
            <a:lvl1pPr>
              <a:defRPr sz="4000" baseline="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the style sheet to edit the title</a:t>
            </a: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 hasCustomPrompt="1"/>
            <p:custDataLst>
              <p:tags r:id="rId3"/>
            </p:custDataLst>
          </p:nvPr>
        </p:nvSpPr>
        <p:spPr bwMode="gray">
          <a:xfrm>
            <a:off x="250825" y="3756008"/>
            <a:ext cx="8893175" cy="393082"/>
          </a:xfrm>
          <a:solidFill>
            <a:srgbClr val="233746">
              <a:alpha val="65000"/>
            </a:srgbClr>
          </a:solidFill>
        </p:spPr>
        <p:txBody>
          <a:bodyPr wrap="square" lIns="270000" tIns="18000" rIns="396000" bIns="36000" anchor="b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the style sheet to edit the subhead</a:t>
            </a:r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539750" y="0"/>
            <a:ext cx="1728000" cy="967833"/>
          </a:xfrm>
          <a:prstGeom prst="rect">
            <a:avLst/>
          </a:prstGeom>
        </p:spPr>
      </p:pic>
      <p:sp>
        <p:nvSpPr>
          <p:cNvPr id="10" name="cdtText Box 133 Id10"/>
          <p:cNvSpPr txBox="1"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0" y="6165850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540000" tIns="144000" rIns="2124000" bIns="0" anchor="ctr"/>
          <a:lstStyle/>
          <a:p>
            <a:r>
              <a:rPr lang="en-US" sz="1000" b="1" dirty="0" smtClean="0">
                <a:solidFill>
                  <a:srgbClr val="879BAA"/>
                </a:solidFill>
              </a:rPr>
              <a:t>Unrestricted © Siemens AG 2014</a:t>
            </a:r>
            <a:endParaRPr lang="en-US" sz="1000" b="1" dirty="0">
              <a:solidFill>
                <a:srgbClr val="879BAA"/>
              </a:solidFill>
            </a:endParaRPr>
          </a:p>
        </p:txBody>
      </p:sp>
      <p:sp>
        <p:nvSpPr>
          <p:cNvPr id="2" name="cdtText Box 133 Id2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6156325" y="6165850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dirty="0" smtClean="0">
                <a:solidFill>
                  <a:srgbClr val="000000"/>
                </a:solidFill>
              </a:rPr>
              <a:t>Smarter decisions, better products.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5" name="cdtText Box 101 Id15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57200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3036347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6.xml"/><Relationship Id="rId26" Type="http://schemas.openxmlformats.org/officeDocument/2006/relationships/tags" Target="../tags/tag5.xml"/><Relationship Id="rId39" Type="http://schemas.openxmlformats.org/officeDocument/2006/relationships/tags" Target="../tags/tag18.xml"/><Relationship Id="rId3" Type="http://schemas.openxmlformats.org/officeDocument/2006/relationships/slideLayout" Target="../slideLayouts/slideLayout11.xml"/><Relationship Id="rId21" Type="http://schemas.openxmlformats.org/officeDocument/2006/relationships/theme" Target="../theme/theme2.xml"/><Relationship Id="rId34" Type="http://schemas.openxmlformats.org/officeDocument/2006/relationships/tags" Target="../tags/tag13.xml"/><Relationship Id="rId42" Type="http://schemas.openxmlformats.org/officeDocument/2006/relationships/tags" Target="../tags/tag21.xml"/><Relationship Id="rId47" Type="http://schemas.openxmlformats.org/officeDocument/2006/relationships/tags" Target="../tags/tag26.xml"/><Relationship Id="rId50" Type="http://schemas.openxmlformats.org/officeDocument/2006/relationships/tags" Target="../tags/tag29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5" Type="http://schemas.openxmlformats.org/officeDocument/2006/relationships/tags" Target="../tags/tag4.xml"/><Relationship Id="rId33" Type="http://schemas.openxmlformats.org/officeDocument/2006/relationships/tags" Target="../tags/tag12.xml"/><Relationship Id="rId38" Type="http://schemas.openxmlformats.org/officeDocument/2006/relationships/tags" Target="../tags/tag17.xml"/><Relationship Id="rId46" Type="http://schemas.openxmlformats.org/officeDocument/2006/relationships/tags" Target="../tags/tag25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slideLayout" Target="../slideLayouts/slideLayout28.xml"/><Relationship Id="rId29" Type="http://schemas.openxmlformats.org/officeDocument/2006/relationships/tags" Target="../tags/tag8.xml"/><Relationship Id="rId41" Type="http://schemas.openxmlformats.org/officeDocument/2006/relationships/tags" Target="../tags/tag2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24" Type="http://schemas.openxmlformats.org/officeDocument/2006/relationships/tags" Target="../tags/tag3.xml"/><Relationship Id="rId32" Type="http://schemas.openxmlformats.org/officeDocument/2006/relationships/tags" Target="../tags/tag11.xml"/><Relationship Id="rId37" Type="http://schemas.openxmlformats.org/officeDocument/2006/relationships/tags" Target="../tags/tag16.xml"/><Relationship Id="rId40" Type="http://schemas.openxmlformats.org/officeDocument/2006/relationships/tags" Target="../tags/tag19.xml"/><Relationship Id="rId45" Type="http://schemas.openxmlformats.org/officeDocument/2006/relationships/tags" Target="../tags/tag24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23" Type="http://schemas.openxmlformats.org/officeDocument/2006/relationships/tags" Target="../tags/tag2.xml"/><Relationship Id="rId28" Type="http://schemas.openxmlformats.org/officeDocument/2006/relationships/tags" Target="../tags/tag7.xml"/><Relationship Id="rId36" Type="http://schemas.openxmlformats.org/officeDocument/2006/relationships/tags" Target="../tags/tag15.xml"/><Relationship Id="rId49" Type="http://schemas.openxmlformats.org/officeDocument/2006/relationships/tags" Target="../tags/tag28.xml"/><Relationship Id="rId10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27.xml"/><Relationship Id="rId31" Type="http://schemas.openxmlformats.org/officeDocument/2006/relationships/tags" Target="../tags/tag10.xml"/><Relationship Id="rId44" Type="http://schemas.openxmlformats.org/officeDocument/2006/relationships/tags" Target="../tags/tag23.xml"/><Relationship Id="rId52" Type="http://schemas.openxmlformats.org/officeDocument/2006/relationships/image" Target="../media/image3.wmf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Relationship Id="rId22" Type="http://schemas.openxmlformats.org/officeDocument/2006/relationships/tags" Target="../tags/tag1.xml"/><Relationship Id="rId27" Type="http://schemas.openxmlformats.org/officeDocument/2006/relationships/tags" Target="../tags/tag6.xml"/><Relationship Id="rId30" Type="http://schemas.openxmlformats.org/officeDocument/2006/relationships/tags" Target="../tags/tag9.xml"/><Relationship Id="rId35" Type="http://schemas.openxmlformats.org/officeDocument/2006/relationships/tags" Target="../tags/tag14.xml"/><Relationship Id="rId43" Type="http://schemas.openxmlformats.org/officeDocument/2006/relationships/tags" Target="../tags/tag22.xml"/><Relationship Id="rId48" Type="http://schemas.openxmlformats.org/officeDocument/2006/relationships/tags" Target="../tags/tag27.xml"/><Relationship Id="rId8" Type="http://schemas.openxmlformats.org/officeDocument/2006/relationships/slideLayout" Target="../slideLayouts/slideLayout16.xml"/><Relationship Id="rId51" Type="http://schemas.openxmlformats.org/officeDocument/2006/relationships/tags" Target="../tags/tag3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90575" y="188913"/>
            <a:ext cx="59785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7088" y="1484313"/>
            <a:ext cx="748982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7" name="Rectangle 15"/>
          <p:cNvSpPr txBox="1">
            <a:spLocks noChangeArrowheads="1"/>
          </p:cNvSpPr>
          <p:nvPr userDrawn="1"/>
        </p:nvSpPr>
        <p:spPr>
          <a:xfrm>
            <a:off x="8388350" y="6597650"/>
            <a:ext cx="742950" cy="188913"/>
          </a:xfrm>
          <a:prstGeom prst="rect">
            <a:avLst/>
          </a:prstGeom>
          <a:ln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F2313F5D-8698-46DF-A1A5-F1307B250952}" type="slidenum">
              <a:rPr kumimoji="0" lang="en-US" altLang="zh-TW" sz="900">
                <a:ea typeface="Arial Unicode MS" panose="020B0604020202020204" pitchFamily="34" charset="-120"/>
                <a:cs typeface="Arial Unicode MS" panose="020B0604020202020204" pitchFamily="34" charset="-120"/>
              </a:rPr>
              <a:pPr algn="r" eaLnBrk="1" hangingPunct="1"/>
              <a:t>‹#›</a:t>
            </a:fld>
            <a:endParaRPr kumimoji="0" lang="en-US" altLang="zh-TW" sz="900"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4" r:id="rId1"/>
    <p:sldLayoutId id="2147486373" r:id="rId2"/>
    <p:sldLayoutId id="2147486374" r:id="rId3"/>
    <p:sldLayoutId id="2147486375" r:id="rId4"/>
    <p:sldLayoutId id="2147486385" r:id="rId5"/>
    <p:sldLayoutId id="2147486376" r:id="rId6"/>
    <p:sldLayoutId id="2147486386" r:id="rId7"/>
    <p:sldLayoutId id="2147486377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Arial" pitchFamily="34" charset="0"/>
          <a:ea typeface="微軟正黑體" pitchFamily="34" charset="-120"/>
          <a:cs typeface="微軟正黑體" panose="020B0604030504040204" pitchFamily="34" charset="-12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微軟正黑體" pitchFamily="34" charset="-120"/>
          <a:cs typeface="微軟正黑體" panose="020B0604030504040204" pitchFamily="34" charset="-12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微軟正黑體" pitchFamily="34" charset="-120"/>
          <a:cs typeface="微軟正黑體" panose="020B0604030504040204" pitchFamily="34" charset="-12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微軟正黑體" pitchFamily="34" charset="-120"/>
          <a:cs typeface="微軟正黑體" panose="020B0604030504040204" pitchFamily="34" charset="-12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微軟正黑體" pitchFamily="34" charset="-120"/>
          <a:cs typeface="微軟正黑體" panose="020B0604030504040204" pitchFamily="34" charset="-12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ts val="600"/>
        </a:spcBef>
        <a:spcAft>
          <a:spcPct val="0"/>
        </a:spcAft>
        <a:buFont typeface="Arial" panose="020B0604020202020204" pitchFamily="34" charset="0"/>
        <a:buChar char="&gt;"/>
        <a:defRPr lang="zh-TW" altLang="en-US" sz="2000" b="1" kern="1200" dirty="0">
          <a:solidFill>
            <a:srgbClr val="595959"/>
          </a:solidFill>
          <a:latin typeface="Arial" pitchFamily="34" charset="0"/>
          <a:ea typeface="微軟正黑體" pitchFamily="34" charset="-120"/>
          <a:cs typeface="微軟正黑體" panose="020B0604030504040204" pitchFamily="34" charset="-120"/>
        </a:defRPr>
      </a:lvl1pPr>
      <a:lvl2pPr marL="742950" indent="-285750" algn="l" defTabSz="457200" rtl="0" eaLnBrk="0" fontAlgn="base" hangingPunct="0">
        <a:spcBef>
          <a:spcPts val="600"/>
        </a:spcBef>
        <a:spcAft>
          <a:spcPct val="0"/>
        </a:spcAft>
        <a:buFont typeface="Arial" panose="020B0604020202020204" pitchFamily="34" charset="0"/>
        <a:buChar char="–"/>
        <a:defRPr b="1" kern="1200">
          <a:solidFill>
            <a:srgbClr val="205788"/>
          </a:solidFill>
          <a:latin typeface="Arial" pitchFamily="34" charset="0"/>
          <a:ea typeface="微軟正黑體" pitchFamily="34" charset="-120"/>
          <a:cs typeface="微軟正黑體" panose="020B0604030504040204" pitchFamily="34" charset="-120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b="1" kern="1200">
          <a:solidFill>
            <a:srgbClr val="205788"/>
          </a:solidFill>
          <a:latin typeface="Arial" pitchFamily="34" charset="0"/>
          <a:ea typeface="微軟正黑體" pitchFamily="34" charset="-120"/>
          <a:cs typeface="微軟正黑體" panose="020B0604030504040204" pitchFamily="34" charset="-120"/>
        </a:defRPr>
      </a:lvl3pPr>
      <a:lvl4pPr marL="1600200" indent="-228600" algn="l" defTabSz="457200" rtl="0" eaLnBrk="0" fontAlgn="base" hangingPunct="0">
        <a:spcBef>
          <a:spcPts val="600"/>
        </a:spcBef>
        <a:spcAft>
          <a:spcPct val="0"/>
        </a:spcAft>
        <a:buFont typeface="Arial" panose="020B0604020202020204" pitchFamily="34" charset="0"/>
        <a:buChar char="–"/>
        <a:defRPr sz="1600" b="1" kern="1200">
          <a:solidFill>
            <a:srgbClr val="C42B05"/>
          </a:solidFill>
          <a:latin typeface="Arial" pitchFamily="34" charset="0"/>
          <a:ea typeface="微軟正黑體" pitchFamily="34" charset="-120"/>
          <a:cs typeface="微軟正黑體" panose="020B0604030504040204" pitchFamily="34" charset="-120"/>
        </a:defRPr>
      </a:lvl4pPr>
      <a:lvl5pPr marL="2057400" indent="-228600" algn="l" defTabSz="457200" rtl="0" eaLnBrk="0" fontAlgn="base" hangingPunct="0">
        <a:spcBef>
          <a:spcPts val="600"/>
        </a:spcBef>
        <a:spcAft>
          <a:spcPct val="0"/>
        </a:spcAft>
        <a:buFont typeface="Arial" panose="020B0604020202020204" pitchFamily="34" charset="0"/>
        <a:buChar char="»"/>
        <a:defRPr sz="1600" b="1" kern="1200">
          <a:solidFill>
            <a:srgbClr val="C42B05"/>
          </a:solidFill>
          <a:latin typeface="Arial" pitchFamily="34" charset="0"/>
          <a:ea typeface="微軟正黑體" pitchFamily="34" charset="-120"/>
          <a:cs typeface="微軟正黑體" panose="020B0604030504040204" pitchFamily="34" charset="-12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dtRectangle 12 Id7"/>
          <p:cNvSpPr>
            <a:spLocks noChangeArrowheads="1"/>
          </p:cNvSpPr>
          <p:nvPr userDrawn="1">
            <p:custDataLst>
              <p:tags r:id="rId22"/>
            </p:custDataLst>
          </p:nvPr>
        </p:nvSpPr>
        <p:spPr bwMode="gray">
          <a:xfrm>
            <a:off x="0" y="0"/>
            <a:ext cx="9144000" cy="1268413"/>
          </a:xfrm>
          <a:prstGeom prst="rect">
            <a:avLst/>
          </a:prstGeom>
          <a:solidFill>
            <a:schemeClr val="l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3" name="cdtTextBox 12 Id13"/>
          <p:cNvSpPr txBox="1"/>
          <p:nvPr userDrawn="1">
            <p:custDataLst>
              <p:tags r:id="rId23"/>
            </p:custDataLst>
          </p:nvPr>
        </p:nvSpPr>
        <p:spPr>
          <a:xfrm>
            <a:off x="0" y="6598800"/>
            <a:ext cx="2549519" cy="259200"/>
          </a:xfrm>
          <a:prstGeom prst="rect">
            <a:avLst/>
          </a:prstGeom>
          <a:noFill/>
        </p:spPr>
        <p:txBody>
          <a:bodyPr wrap="square" lIns="1476000" tIns="0" rIns="0" bIns="11520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000" noProof="0" dirty="0" smtClean="0">
                <a:solidFill>
                  <a:srgbClr val="000000"/>
                </a:solidFill>
              </a:rPr>
              <a:t>20XX-XX-XX</a:t>
            </a:r>
          </a:p>
        </p:txBody>
      </p:sp>
      <p:sp>
        <p:nvSpPr>
          <p:cNvPr id="9" name="cdtText Box 133 Id9"/>
          <p:cNvSpPr txBox="1">
            <a:spLocks noChangeArrowheads="1"/>
          </p:cNvSpPr>
          <p:nvPr userDrawn="1">
            <p:custDataLst>
              <p:tags r:id="rId24"/>
            </p:custDataLst>
          </p:nvPr>
        </p:nvSpPr>
        <p:spPr bwMode="auto">
          <a:xfrm>
            <a:off x="0" y="6165850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540000" tIns="144000" rIns="2124000" bIns="0" anchor="ctr"/>
          <a:lstStyle/>
          <a:p>
            <a:r>
              <a:rPr lang="en-US" sz="1000" b="1" dirty="0" smtClean="0">
                <a:solidFill>
                  <a:srgbClr val="879BAA"/>
                </a:solidFill>
              </a:rPr>
              <a:t>Unrestricted © Siemens AG 2014</a:t>
            </a:r>
            <a:endParaRPr lang="en-US" sz="1000" b="1" dirty="0">
              <a:solidFill>
                <a:srgbClr val="879BAA"/>
              </a:solidFill>
            </a:endParaRPr>
          </a:p>
        </p:txBody>
      </p:sp>
      <p:sp>
        <p:nvSpPr>
          <p:cNvPr id="3079" name="cdtRectangle 116 Id3079"/>
          <p:cNvSpPr>
            <a:spLocks noGrp="1" noChangeArrowheads="1"/>
          </p:cNvSpPr>
          <p:nvPr>
            <p:ph type="body" idx="1"/>
            <p:custDataLst>
              <p:tags r:id="rId25"/>
            </p:custDataLst>
          </p:nvPr>
        </p:nvSpPr>
        <p:spPr bwMode="auto">
          <a:xfrm>
            <a:off x="539751" y="1412875"/>
            <a:ext cx="8208963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2" name="cdtTextBox 11 Id12"/>
          <p:cNvSpPr txBox="1"/>
          <p:nvPr userDrawn="1">
            <p:custDataLst>
              <p:tags r:id="rId26"/>
            </p:custDataLst>
          </p:nvPr>
        </p:nvSpPr>
        <p:spPr>
          <a:xfrm>
            <a:off x="-1" y="6598800"/>
            <a:ext cx="1393200" cy="259200"/>
          </a:xfrm>
          <a:prstGeom prst="rect">
            <a:avLst/>
          </a:prstGeom>
          <a:noFill/>
        </p:spPr>
        <p:txBody>
          <a:bodyPr wrap="square" lIns="540000" tIns="0" rIns="0" bIns="115200" rtlCol="0" anchor="t" anchorCtr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000" noProof="0" dirty="0" smtClean="0">
                <a:solidFill>
                  <a:srgbClr val="000000"/>
                </a:solidFill>
              </a:rPr>
              <a:t>Page </a:t>
            </a:r>
            <a:fld id="{91E7552C-A157-4A4F-8E99-698C0325FC94}" type="slidenum">
              <a:rPr lang="en-US" sz="1000" noProof="0" smtClean="0">
                <a:solidFill>
                  <a:srgbClr val="000000"/>
                </a:solidFill>
              </a:rPr>
              <a:pPr>
                <a:lnSpc>
                  <a:spcPct val="110000"/>
                </a:lnSpc>
                <a:spcBef>
                  <a:spcPts val="0"/>
                </a:spcBef>
              </a:pPr>
              <a:t>‹#›</a:t>
            </a:fld>
            <a:endParaRPr lang="en-US" sz="1000" noProof="0" dirty="0" smtClean="0">
              <a:solidFill>
                <a:srgbClr val="000000"/>
              </a:solidFill>
            </a:endParaRPr>
          </a:p>
        </p:txBody>
      </p:sp>
      <p:sp>
        <p:nvSpPr>
          <p:cNvPr id="14" name="cdtTextBox 13 Id14"/>
          <p:cNvSpPr txBox="1"/>
          <p:nvPr userDrawn="1">
            <p:custDataLst>
              <p:tags r:id="rId27"/>
            </p:custDataLst>
          </p:nvPr>
        </p:nvSpPr>
        <p:spPr>
          <a:xfrm>
            <a:off x="2693979" y="6598800"/>
            <a:ext cx="6450020" cy="259200"/>
          </a:xfrm>
          <a:prstGeom prst="rect">
            <a:avLst/>
          </a:prstGeom>
          <a:noFill/>
        </p:spPr>
        <p:txBody>
          <a:bodyPr wrap="square" lIns="0" tIns="0" rIns="396000" bIns="11520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000" noProof="0" dirty="0" smtClean="0">
                <a:solidFill>
                  <a:srgbClr val="000000"/>
                </a:solidFill>
              </a:rPr>
              <a:t>Siemens PLM Software</a:t>
            </a:r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28"/>
            </p:custDataLst>
          </p:nvPr>
        </p:nvPicPr>
        <p:blipFill>
          <a:blip r:embed="rId52"/>
          <a:stretch>
            <a:fillRect/>
          </a:stretch>
        </p:blipFill>
        <p:spPr>
          <a:xfrm>
            <a:off x="7308851" y="0"/>
            <a:ext cx="1439863" cy="806452"/>
          </a:xfrm>
          <a:prstGeom prst="rect">
            <a:avLst/>
          </a:prstGeom>
        </p:spPr>
      </p:pic>
      <p:sp>
        <p:nvSpPr>
          <p:cNvPr id="3078" name="cdtRectangle 115 Id3078"/>
          <p:cNvSpPr>
            <a:spLocks noGrp="1" noChangeArrowheads="1"/>
          </p:cNvSpPr>
          <p:nvPr>
            <p:ph type="title"/>
            <p:custDataLst>
              <p:tags r:id="rId29"/>
            </p:custDataLst>
          </p:nvPr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the style sheet to edit the title</a:t>
            </a:r>
          </a:p>
        </p:txBody>
      </p:sp>
      <p:sp>
        <p:nvSpPr>
          <p:cNvPr id="31" name="cdtText Box 101 Id31"/>
          <p:cNvSpPr txBox="1">
            <a:spLocks noChangeArrowheads="1"/>
          </p:cNvSpPr>
          <p:nvPr userDrawn="1">
            <p:custDataLst>
              <p:tags r:id="rId30"/>
            </p:custDataLst>
          </p:nvPr>
        </p:nvSpPr>
        <p:spPr bwMode="auto">
          <a:xfrm>
            <a:off x="457200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cxnSp>
        <p:nvCxnSpPr>
          <p:cNvPr id="2" name="cdtMasterTags_CL1 Id2"/>
          <p:cNvCxnSpPr/>
          <p:nvPr userDrawn="1">
            <p:custDataLst>
              <p:tags r:id="rId3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" name="cdtMasterTags_CL2 Id3"/>
          <p:cNvCxnSpPr/>
          <p:nvPr userDrawn="1">
            <p:custDataLst>
              <p:tags r:id="rId3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" name="cdtMasterTags_CL3 Id4"/>
          <p:cNvCxnSpPr/>
          <p:nvPr userDrawn="1">
            <p:custDataLst>
              <p:tags r:id="rId3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cdtMasterTags_CL4 Id5"/>
          <p:cNvCxnSpPr/>
          <p:nvPr userDrawn="1">
            <p:custDataLst>
              <p:tags r:id="rId3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cdtMasterTags_CL5 Id6"/>
          <p:cNvCxnSpPr/>
          <p:nvPr userDrawn="1">
            <p:custDataLst>
              <p:tags r:id="rId3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cdtMasterTags_CL6 Id8"/>
          <p:cNvCxnSpPr/>
          <p:nvPr userDrawn="1">
            <p:custDataLst>
              <p:tags r:id="rId3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cdtMasterTags_CL7 Id10"/>
          <p:cNvCxnSpPr/>
          <p:nvPr userDrawn="1">
            <p:custDataLst>
              <p:tags r:id="rId3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dtMasterTags_CL8 Id15"/>
          <p:cNvCxnSpPr/>
          <p:nvPr userDrawn="1">
            <p:custDataLst>
              <p:tags r:id="rId3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dtMasterTags_CL9 Id16"/>
          <p:cNvCxnSpPr/>
          <p:nvPr userDrawn="1">
            <p:custDataLst>
              <p:tags r:id="rId3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dtMasterTags_CL10 Id17"/>
          <p:cNvCxnSpPr/>
          <p:nvPr userDrawn="1">
            <p:custDataLst>
              <p:tags r:id="rId4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dtMasterTags_CL11 Id18"/>
          <p:cNvCxnSpPr/>
          <p:nvPr userDrawn="1">
            <p:custDataLst>
              <p:tags r:id="rId4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cdtMasterTags_CL12 Id19"/>
          <p:cNvCxnSpPr/>
          <p:nvPr userDrawn="1">
            <p:custDataLst>
              <p:tags r:id="rId4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cdtMasterTags_CL13 Id20"/>
          <p:cNvCxnSpPr/>
          <p:nvPr userDrawn="1">
            <p:custDataLst>
              <p:tags r:id="rId4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dtMasterTags_CL14 Id21"/>
          <p:cNvCxnSpPr/>
          <p:nvPr userDrawn="1">
            <p:custDataLst>
              <p:tags r:id="rId4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cdtMasterTags_CL15 Id22"/>
          <p:cNvCxnSpPr/>
          <p:nvPr userDrawn="1">
            <p:custDataLst>
              <p:tags r:id="rId4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dtMasterTags_CL16 Id23"/>
          <p:cNvCxnSpPr/>
          <p:nvPr userDrawn="1">
            <p:custDataLst>
              <p:tags r:id="rId4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dtMasterTags_CL17 Id24"/>
          <p:cNvCxnSpPr/>
          <p:nvPr userDrawn="1">
            <p:custDataLst>
              <p:tags r:id="rId4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dtMasterTags_CL18 Id25"/>
          <p:cNvCxnSpPr/>
          <p:nvPr userDrawn="1">
            <p:custDataLst>
              <p:tags r:id="rId4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dtMasterTags_CL19 Id26"/>
          <p:cNvCxnSpPr/>
          <p:nvPr userDrawn="1">
            <p:custDataLst>
              <p:tags r:id="rId4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dtMasterTags_CL20 Id27"/>
          <p:cNvCxnSpPr/>
          <p:nvPr userDrawn="1">
            <p:custDataLst>
              <p:tags r:id="rId5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dtMasterTags"/>
          <p:cNvCxnSpPr/>
          <p:nvPr userDrawn="1">
            <p:custDataLst>
              <p:tags r:id="rId5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255040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88" r:id="rId1"/>
    <p:sldLayoutId id="2147486389" r:id="rId2"/>
    <p:sldLayoutId id="2147486390" r:id="rId3"/>
    <p:sldLayoutId id="2147486391" r:id="rId4"/>
    <p:sldLayoutId id="2147486392" r:id="rId5"/>
    <p:sldLayoutId id="2147486393" r:id="rId6"/>
    <p:sldLayoutId id="2147486394" r:id="rId7"/>
    <p:sldLayoutId id="2147486395" r:id="rId8"/>
    <p:sldLayoutId id="2147486396" r:id="rId9"/>
    <p:sldLayoutId id="2147486397" r:id="rId10"/>
    <p:sldLayoutId id="2147486398" r:id="rId11"/>
    <p:sldLayoutId id="2147486399" r:id="rId12"/>
    <p:sldLayoutId id="2147486400" r:id="rId13"/>
    <p:sldLayoutId id="2147486401" r:id="rId14"/>
    <p:sldLayoutId id="2147486402" r:id="rId15"/>
    <p:sldLayoutId id="2147486403" r:id="rId16"/>
    <p:sldLayoutId id="2147486404" r:id="rId17"/>
    <p:sldLayoutId id="2147486405" r:id="rId18"/>
    <p:sldLayoutId id="2147486406" r:id="rId19"/>
    <p:sldLayoutId id="2147486407" r:id="rId2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2000" b="1" baseline="0">
          <a:solidFill>
            <a:schemeClr val="dk2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9pPr>
    </p:titleStyle>
    <p:bodyStyle>
      <a:lvl1pPr marL="0" indent="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buNone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1pPr>
      <a:lvl2pPr marL="179388" indent="-17780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2pPr>
      <a:lvl3pPr marL="358775" indent="-17780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3pPr>
      <a:lvl4pPr marL="538163" indent="-17780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4pPr>
      <a:lvl5pPr marL="717550" indent="-17780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5pPr>
      <a:lvl6pPr marL="12207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6pPr>
      <a:lvl7pPr marL="16779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7pPr>
      <a:lvl8pPr marL="21351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8pPr>
      <a:lvl9pPr marL="25923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標題版面配置區 1"/>
          <p:cNvSpPr>
            <a:spLocks noGrp="1"/>
          </p:cNvSpPr>
          <p:nvPr>
            <p:ph type="title"/>
          </p:nvPr>
        </p:nvSpPr>
        <p:spPr bwMode="auto">
          <a:xfrm>
            <a:off x="755650" y="2349500"/>
            <a:ext cx="6337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5" name="Rectangle 15"/>
          <p:cNvSpPr txBox="1">
            <a:spLocks noChangeArrowheads="1"/>
          </p:cNvSpPr>
          <p:nvPr userDrawn="1"/>
        </p:nvSpPr>
        <p:spPr>
          <a:xfrm>
            <a:off x="8316913" y="6624638"/>
            <a:ext cx="742950" cy="188912"/>
          </a:xfrm>
          <a:prstGeom prst="rect">
            <a:avLst/>
          </a:prstGeom>
          <a:ln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42E88BBB-A9E2-428F-A07C-CBE788261DD1}" type="slidenum">
              <a:rPr kumimoji="0" lang="en-US" altLang="zh-TW" sz="900">
                <a:solidFill>
                  <a:schemeClr val="bg1"/>
                </a:solidFill>
                <a:ea typeface="Arial Unicode MS" panose="020B0604020202020204" pitchFamily="34" charset="-120"/>
                <a:cs typeface="Arial Unicode MS" panose="020B0604020202020204" pitchFamily="34" charset="-120"/>
              </a:rPr>
              <a:pPr algn="r" eaLnBrk="1" hangingPunct="1"/>
              <a:t>‹#›</a:t>
            </a:fld>
            <a:endParaRPr kumimoji="0" lang="en-US" altLang="zh-TW" sz="900">
              <a:solidFill>
                <a:schemeClr val="bg1"/>
              </a:solidFill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8" r:id="rId1"/>
    <p:sldLayoutId id="2147486379" r:id="rId2"/>
    <p:sldLayoutId id="2147486380" r:id="rId3"/>
    <p:sldLayoutId id="2147486381" r:id="rId4"/>
    <p:sldLayoutId id="2147486382" r:id="rId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 kern="1200">
          <a:solidFill>
            <a:schemeClr val="tx1"/>
          </a:solidFill>
          <a:latin typeface="Arial" pitchFamily="34" charset="0"/>
          <a:ea typeface="微軟正黑體" pitchFamily="34" charset="-120"/>
          <a:cs typeface="微軟正黑體" panose="020B0604030504040204" pitchFamily="34" charset="-12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微軟正黑體" pitchFamily="34" charset="-120"/>
          <a:cs typeface="微軟正黑體" panose="020B0604030504040204" pitchFamily="34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微軟正黑體" pitchFamily="34" charset="-120"/>
          <a:cs typeface="微軟正黑體" panose="020B0604030504040204" pitchFamily="34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微軟正黑體" pitchFamily="34" charset="-120"/>
          <a:cs typeface="微軟正黑體" panose="020B0604030504040204" pitchFamily="34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微軟正黑體" pitchFamily="34" charset="-120"/>
          <a:cs typeface="微軟正黑體" panose="020B0604030504040204" pitchFamily="34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old" charset="0"/>
          <a:ea typeface="Arial Unicode MS" pitchFamily="34" charset="-120"/>
          <a:cs typeface="Arial Unicode MS" pitchFamily="34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old" charset="0"/>
          <a:ea typeface="Arial Unicode MS" pitchFamily="34" charset="-120"/>
          <a:cs typeface="Arial Unicode MS" pitchFamily="34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old" charset="0"/>
          <a:ea typeface="Arial Unicode MS" pitchFamily="34" charset="-120"/>
          <a:cs typeface="Arial Unicode MS" pitchFamily="34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old" charset="0"/>
          <a:ea typeface="Arial Unicode MS" pitchFamily="34" charset="-120"/>
          <a:cs typeface="Arial Unicode MS" pitchFamily="34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383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TW" altLang="en-US" sz="3000" b="1" kern="1200" dirty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微軟正黑體" pitchFamily="34" charset="-120"/>
          <a:cs typeface="微軟正黑體" panose="020B0604030504040204" pitchFamily="34" charset="-12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微軟正黑體" pitchFamily="34" charset="-120"/>
          <a:cs typeface="微軟正黑體" panose="020B0604030504040204" pitchFamily="34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微軟正黑體" pitchFamily="34" charset="-120"/>
          <a:cs typeface="微軟正黑體" panose="020B0604030504040204" pitchFamily="34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微軟正黑體" pitchFamily="34" charset="-120"/>
          <a:cs typeface="微軟正黑體" panose="020B0604030504040204" pitchFamily="34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微軟正黑體" pitchFamily="34" charset="-120"/>
          <a:cs typeface="微軟正黑體" panose="020B0604030504040204" pitchFamily="34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2.xml"/><Relationship Id="rId3" Type="http://schemas.openxmlformats.org/officeDocument/2006/relationships/slide" Target="slide7.xml"/><Relationship Id="rId7" Type="http://schemas.openxmlformats.org/officeDocument/2006/relationships/slide" Target="slide4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40.xml"/><Relationship Id="rId5" Type="http://schemas.openxmlformats.org/officeDocument/2006/relationships/slide" Target="slide30.xml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50825" y="4149090"/>
            <a:ext cx="8893175" cy="685348"/>
          </a:xfrm>
        </p:spPr>
        <p:txBody>
          <a:bodyPr/>
          <a:lstStyle/>
          <a:p>
            <a:r>
              <a:rPr lang="en-US" altLang="zh-TW" sz="2800" dirty="0"/>
              <a:t>#REPORT_TITLE</a:t>
            </a:r>
            <a:endParaRPr lang="zh-TW" altLang="en-US" sz="2800" dirty="0"/>
          </a:p>
        </p:txBody>
      </p:sp>
      <p:sp>
        <p:nvSpPr>
          <p:cNvPr id="14" name="副標題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矩形 5"/>
          <p:cNvSpPr/>
          <p:nvPr/>
        </p:nvSpPr>
        <p:spPr>
          <a:xfrm>
            <a:off x="2263438" y="5189739"/>
            <a:ext cx="10422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>
                <a:ea typeface="微軟正黑體" pitchFamily="34" charset="-120"/>
              </a:rPr>
              <a:t>#AUTHOR</a:t>
            </a:r>
            <a:endParaRPr lang="en-US" altLang="zh-TW" sz="1400" b="1" dirty="0"/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2267744" y="5405762"/>
            <a:ext cx="3730752" cy="3274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微軟正黑體" pitchFamily="34" charset="-120"/>
                <a:cs typeface="Arial" pitchFamily="34" charset="0"/>
              </a:rPr>
              <a:t>#AUTHOR_COMPANY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6272720" y="6525344"/>
            <a:ext cx="2907792" cy="31089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altLang="zh-TW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微軟正黑體" pitchFamily="34" charset="-120"/>
                <a:cs typeface="Arial" pitchFamily="34" charset="0"/>
              </a:rPr>
              <a:t>#TIME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2267744" y="5877272"/>
            <a:ext cx="3730752" cy="3274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微軟正黑體" pitchFamily="34" charset="-120"/>
                <a:cs typeface="Arial" pitchFamily="34" charset="0"/>
              </a:rPr>
              <a:t>#RECIPIENT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2267744" y="6092716"/>
            <a:ext cx="3730752" cy="3274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微軟正黑體" pitchFamily="34" charset="-120"/>
                <a:cs typeface="Arial" pitchFamily="34" charset="0"/>
              </a:rPr>
              <a:t>#RECIPIENT_COMPANY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" name="Rectangle 29"/>
          <p:cNvSpPr>
            <a:spLocks noChangeArrowheads="1"/>
          </p:cNvSpPr>
          <p:nvPr/>
        </p:nvSpPr>
        <p:spPr bwMode="auto">
          <a:xfrm>
            <a:off x="6371332" y="5085184"/>
            <a:ext cx="273717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altLang="zh-TW" sz="1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微軟正黑體" pitchFamily="34" charset="-120"/>
              </a:rPr>
              <a:t>#COMPANY_LOGO</a:t>
            </a:r>
            <a:endParaRPr lang="zh-TW" altLang="zh-TW" sz="1200" dirty="0">
              <a:effectLst>
                <a:outerShdw blurRad="38100" dist="38100" dir="2700000" algn="tl">
                  <a:srgbClr val="C0C0C0"/>
                </a:outerShdw>
              </a:effectLst>
              <a:ea typeface="微軟正黑體" pitchFamily="34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>
          <a:xfrm>
            <a:off x="250825" y="4354099"/>
            <a:ext cx="8893175" cy="808459"/>
          </a:xfrm>
        </p:spPr>
        <p:txBody>
          <a:bodyPr/>
          <a:lstStyle/>
          <a:p>
            <a:r>
              <a:rPr lang="en-US" altLang="zh-TW" sz="3600" dirty="0"/>
              <a:t>#</a:t>
            </a:r>
            <a:r>
              <a:rPr lang="en-US" altLang="zh-TW" sz="3600" dirty="0" smtClean="0"/>
              <a:t>FILLING_RESULT_HOME(!</a:t>
            </a:r>
            <a:r>
              <a:rPr lang="en-US" altLang="zh-TW" sz="3600" dirty="0"/>
              <a:t>CHECK</a:t>
            </a:r>
            <a:r>
              <a:rPr lang="en-US" altLang="zh-TW" sz="3600" dirty="0" smtClean="0"/>
              <a:t>)</a:t>
            </a:r>
            <a:endParaRPr lang="en-US" altLang="zh-TW" sz="3600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5175040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#MELT_FRONT_TIME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#MELT_FRONT_TIME</a:t>
            </a:r>
            <a:r>
              <a:rPr lang="en-US" altLang="zh-TW" kern="1200" dirty="0" smtClean="0">
                <a:solidFill>
                  <a:schemeClr val="tx1"/>
                </a:solidFill>
                <a:latin typeface="Arial"/>
                <a:ea typeface="微軟正黑體"/>
              </a:rPr>
              <a:t>(!CHECK)</a:t>
            </a:r>
            <a:endParaRPr lang="zh-TW" altLang="en-US" dirty="0" smtClean="0"/>
          </a:p>
        </p:txBody>
      </p:sp>
      <p:sp>
        <p:nvSpPr>
          <p:cNvPr id="11276" name="文字方塊 5"/>
          <p:cNvSpPr txBox="1">
            <a:spLocks noChangeArrowheads="1"/>
          </p:cNvSpPr>
          <p:nvPr/>
        </p:nvSpPr>
        <p:spPr bwMode="auto">
          <a:xfrm>
            <a:off x="5579751" y="2429014"/>
            <a:ext cx="3168964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236192"/>
              </a:buClr>
            </a:pPr>
            <a:r>
              <a:rPr lang="en-US" altLang="zh-TW" sz="1400" dirty="0" smtClean="0"/>
              <a:t>#MELT_FRONT_TIME_DESC_1</a:t>
            </a:r>
            <a:endParaRPr kumimoji="0" lang="en-US" altLang="zh-TW" sz="1400" dirty="0" smtClean="0">
              <a:latin typeface="Arial"/>
              <a:ea typeface="微軟正黑體"/>
            </a:endParaRPr>
          </a:p>
          <a:p>
            <a:pPr marL="172800" lvl="1" indent="-1714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#MELT_FRONT_TIME_DESC_2</a:t>
            </a:r>
          </a:p>
          <a:p>
            <a:pPr marL="172800" lvl="1" indent="-1714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#MELT_FRONT_TIME_DESC_3</a:t>
            </a:r>
          </a:p>
          <a:p>
            <a:pPr marL="172800" lvl="1" indent="-1714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#MELT_FRONT_TIME_DESC_4</a:t>
            </a:r>
          </a:p>
          <a:p>
            <a:pPr marL="172800" lvl="1" indent="-1714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#MELT_FRONT_TIME_DESC_5</a:t>
            </a:r>
          </a:p>
          <a:p>
            <a:pPr marL="172800" lvl="1" indent="-1714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#MELT_FRONT_TIME_DESC_6</a:t>
            </a:r>
          </a:p>
          <a:p>
            <a:pPr marL="172800" lvl="1" indent="-1714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#MELT_FRONT_TIME_DESC_7</a:t>
            </a:r>
          </a:p>
          <a:p>
            <a:pPr marL="172800" lvl="1" indent="-1714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kumimoji="0" lang="zh-TW" altLang="en-US" sz="1200" dirty="0" smtClean="0">
              <a:latin typeface="+mj-lt"/>
              <a:ea typeface="微軟正黑體"/>
            </a:endParaRPr>
          </a:p>
        </p:txBody>
      </p:sp>
      <p:sp>
        <p:nvSpPr>
          <p:cNvPr id="6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altLang="zh-TW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#</a:t>
            </a:r>
            <a:r>
              <a:rPr kumimoji="0" lang="en-US" altLang="zh-TW" kern="0" dirty="0" smtClean="0">
                <a:solidFill>
                  <a:schemeClr val="dk1"/>
                </a:solidFill>
                <a:ea typeface="+mn-ea"/>
                <a:cs typeface="Arial" pitchFamily="34" charset="0"/>
              </a:rPr>
              <a:t>PNG</a:t>
            </a:r>
            <a:r>
              <a:rPr kumimoji="0" lang="en-US" altLang="zh-TW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_FILL_MELT_FRONT_TIME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#MELT_FRONT_TIME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#MELT_FRONT_TIME_ANIMATION</a:t>
            </a:r>
            <a:r>
              <a:rPr lang="en-US" altLang="zh-TW" kern="1200" dirty="0" smtClean="0">
                <a:solidFill>
                  <a:schemeClr val="tx1"/>
                </a:solidFill>
                <a:latin typeface="Arial"/>
                <a:ea typeface="微軟正黑體"/>
              </a:rPr>
              <a:t>(!CHECK)</a:t>
            </a:r>
            <a:endParaRPr lang="zh-TW" altLang="en-US" dirty="0" smtClean="0"/>
          </a:p>
        </p:txBody>
      </p:sp>
      <p:sp>
        <p:nvSpPr>
          <p:cNvPr id="11276" name="文字方塊 5"/>
          <p:cNvSpPr txBox="1">
            <a:spLocks noChangeArrowheads="1"/>
          </p:cNvSpPr>
          <p:nvPr/>
        </p:nvSpPr>
        <p:spPr bwMode="auto">
          <a:xfrm>
            <a:off x="5579751" y="2429014"/>
            <a:ext cx="3168964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236192"/>
              </a:buClr>
            </a:pPr>
            <a:r>
              <a:rPr lang="en-US" altLang="zh-TW" sz="1400" dirty="0" smtClean="0"/>
              <a:t>#MELT_FRONT_TIME_DESC_1</a:t>
            </a:r>
            <a:endParaRPr kumimoji="0" lang="en-US" altLang="zh-TW" sz="1400" dirty="0" smtClean="0">
              <a:latin typeface="Arial"/>
              <a:ea typeface="微軟正黑體"/>
            </a:endParaRPr>
          </a:p>
          <a:p>
            <a:pPr marL="172800" lvl="1" indent="-1714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#MELT_FRONT_TIME_DESC_2</a:t>
            </a:r>
          </a:p>
          <a:p>
            <a:pPr marL="172800" lvl="1" indent="-1714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#MELT_FRONT_TIME_DESC_3</a:t>
            </a:r>
          </a:p>
          <a:p>
            <a:pPr marL="172800" lvl="1" indent="-1714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#MELT_FRONT_TIME_DESC_4</a:t>
            </a:r>
          </a:p>
          <a:p>
            <a:pPr marL="172800" lvl="1" indent="-1714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#MELT_FRONT_TIME_DESC_5</a:t>
            </a:r>
          </a:p>
          <a:p>
            <a:pPr marL="172800" lvl="1" indent="-1714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#MELT_FRONT_TIME_DESC_6</a:t>
            </a:r>
          </a:p>
          <a:p>
            <a:pPr marL="172800" lvl="1" indent="-1714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#MELT_FRONT_TIME_DESC_7</a:t>
            </a:r>
          </a:p>
          <a:p>
            <a:pPr marL="172800" lvl="1" indent="-1714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altLang="zh-TW" sz="1200" dirty="0" smtClean="0"/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altLang="zh-TW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#</a:t>
            </a:r>
            <a:r>
              <a:rPr kumimoji="0" lang="en-US" altLang="zh-TW" kern="0" dirty="0" smtClean="0">
                <a:solidFill>
                  <a:schemeClr val="dk1"/>
                </a:solidFill>
                <a:ea typeface="+mn-ea"/>
                <a:cs typeface="Arial" pitchFamily="34" charset="0"/>
              </a:rPr>
              <a:t>GIF</a:t>
            </a:r>
            <a:r>
              <a:rPr kumimoji="0" lang="en-US" altLang="zh-TW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_FILL_MELT_FRONT_TIME_ANIMATION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115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5175040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#MODABILITY</a:t>
                      </a:r>
                      <a:r>
                        <a:rPr lang="en-US" altLang="zh-TW" sz="1600" dirty="0" smtClean="0"/>
                        <a:t>(!CHECK)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#MODABILITY</a:t>
            </a:r>
            <a:r>
              <a:rPr lang="en-US" altLang="zh-TW" dirty="0" smtClean="0"/>
              <a:t>(!CHECK)</a:t>
            </a:r>
            <a:endParaRPr lang="zh-TW" altLang="en-US" dirty="0" smtClean="0"/>
          </a:p>
        </p:txBody>
      </p:sp>
      <p:sp>
        <p:nvSpPr>
          <p:cNvPr id="11276" name="文字方塊 5"/>
          <p:cNvSpPr txBox="1">
            <a:spLocks noChangeArrowheads="1"/>
          </p:cNvSpPr>
          <p:nvPr/>
        </p:nvSpPr>
        <p:spPr bwMode="auto">
          <a:xfrm>
            <a:off x="5579751" y="3356992"/>
            <a:ext cx="31689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236192"/>
              </a:buClr>
            </a:pPr>
            <a:r>
              <a:rPr lang="en-US" altLang="zh-TW" sz="1400" dirty="0" smtClean="0"/>
              <a:t>#MODABILITY_DESC</a:t>
            </a:r>
            <a:endParaRPr kumimoji="0" lang="zh-TW" altLang="en-US" sz="1400" dirty="0">
              <a:latin typeface="Arial"/>
              <a:ea typeface="微軟正黑體"/>
            </a:endParaRP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#PNG_FILL_MODABILITY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5175040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#AIR_TRAP</a:t>
                      </a:r>
                      <a:r>
                        <a:rPr lang="en-US" altLang="zh-TW" sz="1600" dirty="0" smtClean="0"/>
                        <a:t>(!CHECK)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#AIR_TRAP</a:t>
            </a:r>
            <a:r>
              <a:rPr lang="en-US" altLang="zh-TW" dirty="0" smtClean="0"/>
              <a:t>(!CHECK)</a:t>
            </a:r>
            <a:endParaRPr lang="zh-TW" altLang="en-US" dirty="0" smtClean="0"/>
          </a:p>
        </p:txBody>
      </p:sp>
      <p:sp>
        <p:nvSpPr>
          <p:cNvPr id="11276" name="文字方塊 5"/>
          <p:cNvSpPr txBox="1">
            <a:spLocks noChangeArrowheads="1"/>
          </p:cNvSpPr>
          <p:nvPr/>
        </p:nvSpPr>
        <p:spPr bwMode="auto">
          <a:xfrm>
            <a:off x="5579751" y="3356992"/>
            <a:ext cx="31689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#AIR_TRAP_DESC</a:t>
            </a:r>
            <a:endParaRPr lang="zh-TW" altLang="en-US" sz="1400" dirty="0"/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#PNG_FILL_AIR_TRAP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5175040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#AIR_TRAP</a:t>
                      </a:r>
                      <a:r>
                        <a:rPr lang="en-US" altLang="zh-TW" sz="1600" dirty="0" smtClean="0"/>
                        <a:t>(!CHECK)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#WELD_LINE</a:t>
            </a:r>
            <a:r>
              <a:rPr lang="en-US" altLang="zh-TW" dirty="0" smtClean="0"/>
              <a:t>(!CHECK)</a:t>
            </a:r>
            <a:endParaRPr lang="zh-TW" altLang="en-US" dirty="0" smtClean="0"/>
          </a:p>
        </p:txBody>
      </p:sp>
      <p:sp>
        <p:nvSpPr>
          <p:cNvPr id="11276" name="文字方塊 5"/>
          <p:cNvSpPr txBox="1">
            <a:spLocks noChangeArrowheads="1"/>
          </p:cNvSpPr>
          <p:nvPr/>
        </p:nvSpPr>
        <p:spPr bwMode="auto">
          <a:xfrm>
            <a:off x="5579751" y="3356992"/>
            <a:ext cx="31689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#WELD_LINE_DESC</a:t>
            </a: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#PNG_FILL_WELD_LINE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5175040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#WELD_LINE_MEETING_ANGLE</a:t>
                      </a:r>
                      <a:r>
                        <a:rPr lang="en-US" altLang="zh-TW" sz="1600" dirty="0" smtClean="0"/>
                        <a:t>(!CHECK)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#WELD_LINE_MEETING_ANGLE</a:t>
            </a:r>
            <a:r>
              <a:rPr lang="en-US" altLang="zh-TW" dirty="0" smtClean="0"/>
              <a:t>(!CHECK)</a:t>
            </a:r>
            <a:endParaRPr lang="zh-TW" altLang="en-US" dirty="0" smtClean="0"/>
          </a:p>
        </p:txBody>
      </p:sp>
      <p:sp>
        <p:nvSpPr>
          <p:cNvPr id="11276" name="文字方塊 5"/>
          <p:cNvSpPr txBox="1">
            <a:spLocks noChangeArrowheads="1"/>
          </p:cNvSpPr>
          <p:nvPr/>
        </p:nvSpPr>
        <p:spPr bwMode="auto">
          <a:xfrm>
            <a:off x="5579750" y="3356992"/>
            <a:ext cx="33127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zh-TW" sz="1400" dirty="0" smtClean="0"/>
              <a:t>#WELD_LINE_MEET_ANGLE_DESC</a:t>
            </a:r>
            <a:endParaRPr lang="zh-TW" altLang="en-US" sz="1400" dirty="0" smtClean="0"/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#PNG_FILL_WELD_LINE_MEETING_ANGLE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5175040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#WELD_LINE_TEMPERATURE</a:t>
                      </a:r>
                      <a:r>
                        <a:rPr lang="en-US" altLang="zh-TW" sz="1600" dirty="0" smtClean="0"/>
                        <a:t>(!CHECK)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#WELD_LINE_TEMPERATURE</a:t>
            </a:r>
            <a:r>
              <a:rPr lang="en-US" altLang="zh-TW" dirty="0" smtClean="0"/>
              <a:t>(!CHECK)</a:t>
            </a:r>
            <a:endParaRPr lang="zh-TW" altLang="en-US" dirty="0" smtClean="0"/>
          </a:p>
        </p:txBody>
      </p:sp>
      <p:sp>
        <p:nvSpPr>
          <p:cNvPr id="11276" name="文字方塊 5"/>
          <p:cNvSpPr txBox="1">
            <a:spLocks noChangeArrowheads="1"/>
          </p:cNvSpPr>
          <p:nvPr/>
        </p:nvSpPr>
        <p:spPr bwMode="auto">
          <a:xfrm>
            <a:off x="5579751" y="3356992"/>
            <a:ext cx="31689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zh-TW" sz="1400" dirty="0" smtClean="0"/>
              <a:t>#WELD_LINE_TEMP_DESC</a:t>
            </a:r>
            <a:endParaRPr lang="zh-TW" altLang="en-US" sz="1400" dirty="0" smtClean="0"/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#PNG_FILL_WELD_LINE_TEMPERATURE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5175040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#PRESSURE</a:t>
                      </a:r>
                      <a:r>
                        <a:rPr lang="en-US" altLang="zh-TW" sz="1600" dirty="0" smtClean="0"/>
                        <a:t>(!CHECK)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#PRESSURE</a:t>
            </a:r>
            <a:r>
              <a:rPr lang="en-US" altLang="zh-TW" dirty="0" smtClean="0"/>
              <a:t>(!CHECK)</a:t>
            </a:r>
            <a:endParaRPr lang="zh-TW" altLang="en-US" dirty="0" smtClean="0"/>
          </a:p>
        </p:txBody>
      </p:sp>
      <p:sp>
        <p:nvSpPr>
          <p:cNvPr id="11276" name="文字方塊 5"/>
          <p:cNvSpPr txBox="1">
            <a:spLocks noChangeArrowheads="1"/>
          </p:cNvSpPr>
          <p:nvPr/>
        </p:nvSpPr>
        <p:spPr bwMode="auto">
          <a:xfrm>
            <a:off x="5579751" y="2397656"/>
            <a:ext cx="3168964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#FLOW_PRESSURE_DESC_1</a:t>
            </a:r>
          </a:p>
          <a:p>
            <a:pPr marL="172800" lvl="1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#FLOW_PRESSURE_DESC_2</a:t>
            </a:r>
          </a:p>
          <a:p>
            <a:pPr marL="172800" lvl="1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#FLOW_PRESSURE_DESC_3</a:t>
            </a:r>
          </a:p>
          <a:p>
            <a:pPr marL="172800" lvl="1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#FLOW_PRESSURE_DESC_4</a:t>
            </a:r>
          </a:p>
          <a:p>
            <a:pPr marL="172800" lvl="1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#FLOW_PRESSURE_DESC_5</a:t>
            </a:r>
          </a:p>
          <a:p>
            <a:pPr marL="172800" lvl="1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#FLOW_PRESSURE_DESC_6</a:t>
            </a:r>
          </a:p>
          <a:p>
            <a:pPr marL="172800" lvl="1" indent="-171450">
              <a:spcAft>
                <a:spcPts val="0"/>
              </a:spcAft>
              <a:buFont typeface="Arial" pitchFamily="34" charset="0"/>
              <a:buChar char="•"/>
            </a:pPr>
            <a:endParaRPr lang="zh-TW" altLang="en-US" sz="1400" dirty="0" smtClean="0"/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#PNG_FILL_PRESSURE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5175040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#MELT_FRONT_TEMPERATURE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#MELT_FRONT_TEMPERATURE</a:t>
            </a:r>
            <a:r>
              <a:rPr lang="en-US" altLang="zh-TW" dirty="0" smtClean="0"/>
              <a:t>(!CHECK)</a:t>
            </a:r>
            <a:endParaRPr lang="zh-TW" altLang="en-US" dirty="0" smtClean="0"/>
          </a:p>
        </p:txBody>
      </p:sp>
      <p:sp>
        <p:nvSpPr>
          <p:cNvPr id="11276" name="文字方塊 5"/>
          <p:cNvSpPr txBox="1">
            <a:spLocks noChangeArrowheads="1"/>
          </p:cNvSpPr>
          <p:nvPr/>
        </p:nvSpPr>
        <p:spPr bwMode="auto">
          <a:xfrm>
            <a:off x="5579751" y="3339569"/>
            <a:ext cx="316896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#MELT_FRONT_TEMP_DESC_1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#MELT_FRONT_TEMP_DESC_2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zh-TW" sz="1400" dirty="0" smtClean="0"/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#PNG_FILL_MELT_FRONT_TEMPERATURE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#TABLE_OF_CONTENTS</a:t>
            </a:r>
            <a:endParaRPr lang="zh-TW" altLang="en-US" dirty="0" smtClean="0"/>
          </a:p>
        </p:txBody>
      </p:sp>
      <p:sp>
        <p:nvSpPr>
          <p:cNvPr id="7171" name="文字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0188" lvl="0" indent="-230188" fontAlgn="auto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36192"/>
              </a:buClr>
              <a:buFont typeface="Arial" pitchFamily="34" charset="0"/>
              <a:buChar char="•"/>
            </a:pPr>
            <a:r>
              <a:rPr lang="en-US" altLang="zh-TW" sz="2000" kern="1200" dirty="0" smtClean="0">
                <a:solidFill>
                  <a:srgbClr val="236192"/>
                </a:solidFill>
                <a:latin typeface="Arial"/>
                <a:ea typeface="微軟正黑體"/>
                <a:cs typeface="+mn-cs"/>
                <a:hlinkClick r:id="rId2" action="ppaction://hlinksldjump"/>
              </a:rPr>
              <a:t>#GENERATE_INFORMATION</a:t>
            </a:r>
            <a:endParaRPr lang="en-US" altLang="zh-TW" sz="2000" kern="1200" dirty="0" smtClean="0">
              <a:solidFill>
                <a:srgbClr val="236192"/>
              </a:solidFill>
              <a:latin typeface="Arial"/>
              <a:ea typeface="微軟正黑體"/>
              <a:cs typeface="+mn-cs"/>
            </a:endParaRPr>
          </a:p>
          <a:p>
            <a:pPr marL="230188" lvl="0" indent="-230188" fontAlgn="auto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36192"/>
              </a:buClr>
              <a:buFont typeface="Arial" pitchFamily="34" charset="0"/>
              <a:buChar char="•"/>
            </a:pPr>
            <a:r>
              <a:rPr lang="en-US" altLang="zh-TW" sz="2000" kern="1200" dirty="0" smtClean="0">
                <a:solidFill>
                  <a:srgbClr val="236192"/>
                </a:solidFill>
                <a:latin typeface="Arial"/>
                <a:ea typeface="微軟正黑體"/>
                <a:cs typeface="+mn-cs"/>
                <a:hlinkClick r:id="rId3" action="ppaction://hlinksldjump"/>
              </a:rPr>
              <a:t>#ANALYSIS_SUMMARY</a:t>
            </a:r>
            <a:endParaRPr lang="en-US" altLang="zh-TW" sz="2000" kern="1200" dirty="0" smtClean="0">
              <a:solidFill>
                <a:srgbClr val="236192"/>
              </a:solidFill>
              <a:latin typeface="Arial"/>
              <a:ea typeface="微軟正黑體"/>
              <a:cs typeface="+mn-cs"/>
            </a:endParaRPr>
          </a:p>
          <a:p>
            <a:pPr marL="588963" lvl="2" indent="-230188" fontAlgn="auto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36192"/>
              </a:buClr>
              <a:buFont typeface="Arial" pitchFamily="34" charset="0"/>
              <a:buChar char="•"/>
            </a:pPr>
            <a:r>
              <a:rPr lang="en-US" altLang="zh-TW" sz="2000" kern="1200" dirty="0" smtClean="0">
                <a:solidFill>
                  <a:srgbClr val="236192"/>
                </a:solidFill>
                <a:latin typeface="Arial"/>
                <a:ea typeface="微軟正黑體"/>
                <a:cs typeface="+mn-cs"/>
                <a:hlinkClick r:id="rId4" action="ppaction://hlinksldjump"/>
              </a:rPr>
              <a:t>#FILLING</a:t>
            </a:r>
            <a:r>
              <a:rPr lang="en-US" altLang="zh-TW" sz="2000" kern="1200" dirty="0" smtClean="0">
                <a:solidFill>
                  <a:srgbClr val="236192"/>
                </a:solidFill>
                <a:latin typeface="Arial"/>
                <a:ea typeface="微軟正黑體"/>
                <a:cs typeface="+mn-cs"/>
              </a:rPr>
              <a:t>(!</a:t>
            </a:r>
            <a:r>
              <a:rPr lang="en-US" altLang="zh-TW" sz="2000" kern="1200" dirty="0">
                <a:solidFill>
                  <a:srgbClr val="236192"/>
                </a:solidFill>
                <a:latin typeface="Arial"/>
                <a:ea typeface="微軟正黑體"/>
                <a:cs typeface="+mn-cs"/>
              </a:rPr>
              <a:t>CHECK</a:t>
            </a:r>
            <a:r>
              <a:rPr lang="en-US" altLang="zh-TW" sz="2000" kern="1200" dirty="0" smtClean="0">
                <a:solidFill>
                  <a:srgbClr val="236192"/>
                </a:solidFill>
                <a:latin typeface="Arial"/>
                <a:ea typeface="微軟正黑體"/>
                <a:cs typeface="+mn-cs"/>
              </a:rPr>
              <a:t>)</a:t>
            </a:r>
          </a:p>
          <a:p>
            <a:pPr marL="588963" lvl="2" indent="-230188" fontAlgn="auto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36192"/>
              </a:buClr>
              <a:buFont typeface="Arial" pitchFamily="34" charset="0"/>
              <a:buChar char="•"/>
            </a:pPr>
            <a:r>
              <a:rPr lang="en-US" altLang="zh-TW" sz="2000" kern="1200" dirty="0" smtClean="0">
                <a:solidFill>
                  <a:srgbClr val="236192"/>
                </a:solidFill>
                <a:latin typeface="Arial"/>
                <a:ea typeface="微軟正黑體"/>
                <a:cs typeface="+mn-cs"/>
                <a:hlinkClick r:id="rId5" action="ppaction://hlinksldjump"/>
              </a:rPr>
              <a:t>#PACKING</a:t>
            </a:r>
            <a:r>
              <a:rPr lang="en-US" altLang="zh-TW" sz="2000" kern="1200" dirty="0" smtClean="0">
                <a:solidFill>
                  <a:srgbClr val="236192"/>
                </a:solidFill>
                <a:latin typeface="Arial"/>
                <a:ea typeface="微軟正黑體"/>
                <a:cs typeface="+mn-cs"/>
              </a:rPr>
              <a:t>(!</a:t>
            </a:r>
            <a:r>
              <a:rPr lang="en-US" altLang="zh-TW" sz="2000" kern="1200" dirty="0">
                <a:solidFill>
                  <a:srgbClr val="236192"/>
                </a:solidFill>
                <a:latin typeface="Arial"/>
                <a:ea typeface="微軟正黑體"/>
                <a:cs typeface="+mn-cs"/>
              </a:rPr>
              <a:t>CHECK</a:t>
            </a:r>
            <a:r>
              <a:rPr lang="en-US" altLang="zh-TW" sz="2000" kern="1200" dirty="0" smtClean="0">
                <a:solidFill>
                  <a:srgbClr val="236192"/>
                </a:solidFill>
                <a:latin typeface="Arial"/>
                <a:ea typeface="微軟正黑體"/>
                <a:cs typeface="+mn-cs"/>
              </a:rPr>
              <a:t>)</a:t>
            </a:r>
          </a:p>
          <a:p>
            <a:pPr marL="588963" lvl="2" indent="-230188" fontAlgn="auto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36192"/>
              </a:buClr>
              <a:buFont typeface="Arial" pitchFamily="34" charset="0"/>
              <a:buChar char="•"/>
            </a:pPr>
            <a:r>
              <a:rPr lang="en-US" altLang="zh-TW" sz="2000" kern="1200" dirty="0" smtClean="0">
                <a:solidFill>
                  <a:srgbClr val="236192"/>
                </a:solidFill>
                <a:latin typeface="Arial"/>
                <a:ea typeface="微軟正黑體"/>
                <a:cs typeface="+mn-cs"/>
                <a:hlinkClick r:id="rId6" action="ppaction://hlinksldjump"/>
              </a:rPr>
              <a:t>#HISTORY_CURVE</a:t>
            </a:r>
            <a:r>
              <a:rPr lang="en-US" altLang="zh-TW" sz="2000" kern="1200" dirty="0" smtClean="0">
                <a:solidFill>
                  <a:srgbClr val="236192"/>
                </a:solidFill>
                <a:latin typeface="Arial"/>
                <a:ea typeface="微軟正黑體"/>
              </a:rPr>
              <a:t>(!</a:t>
            </a:r>
            <a:r>
              <a:rPr lang="en-US" altLang="zh-TW" sz="2000" kern="1200" dirty="0">
                <a:solidFill>
                  <a:srgbClr val="236192"/>
                </a:solidFill>
                <a:latin typeface="Arial"/>
                <a:ea typeface="微軟正黑體"/>
              </a:rPr>
              <a:t>CHECK</a:t>
            </a:r>
            <a:r>
              <a:rPr lang="en-US" altLang="zh-TW" sz="2000" kern="1200" dirty="0" smtClean="0">
                <a:solidFill>
                  <a:srgbClr val="236192"/>
                </a:solidFill>
                <a:latin typeface="Arial"/>
                <a:ea typeface="微軟正黑體"/>
              </a:rPr>
              <a:t>)</a:t>
            </a:r>
            <a:endParaRPr lang="en-US" altLang="zh-TW" sz="2000" kern="1200" dirty="0">
              <a:solidFill>
                <a:srgbClr val="236192"/>
              </a:solidFill>
              <a:latin typeface="Arial"/>
              <a:ea typeface="微軟正黑體"/>
              <a:cs typeface="+mn-cs"/>
            </a:endParaRPr>
          </a:p>
          <a:p>
            <a:pPr marL="230188" lvl="0" indent="-230188" fontAlgn="auto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36192"/>
              </a:buClr>
              <a:buFont typeface="Arial" pitchFamily="34" charset="0"/>
              <a:buChar char="•"/>
            </a:pPr>
            <a:r>
              <a:rPr lang="en-US" altLang="zh-TW" sz="2000" kern="1200" dirty="0" smtClean="0">
                <a:solidFill>
                  <a:srgbClr val="236192"/>
                </a:solidFill>
                <a:latin typeface="Arial"/>
                <a:ea typeface="微軟正黑體"/>
                <a:cs typeface="+mn-cs"/>
                <a:hlinkClick r:id="rId7" action="ppaction://hlinksldjump"/>
              </a:rPr>
              <a:t>#RESULT_ADVISOR</a:t>
            </a:r>
            <a:endParaRPr lang="en-US" altLang="zh-TW" sz="2000" kern="1200" dirty="0">
              <a:solidFill>
                <a:srgbClr val="236192"/>
              </a:solidFill>
              <a:latin typeface="Arial"/>
              <a:ea typeface="微軟正黑體"/>
              <a:cs typeface="+mn-cs"/>
            </a:endParaRPr>
          </a:p>
          <a:p>
            <a:pPr marL="230188" lvl="0" indent="-230188" fontAlgn="auto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36192"/>
              </a:buClr>
              <a:buFont typeface="Arial" pitchFamily="34" charset="0"/>
              <a:buChar char="•"/>
            </a:pPr>
            <a:r>
              <a:rPr lang="en-US" altLang="zh-TW" sz="2000" kern="1200" dirty="0" smtClean="0">
                <a:solidFill>
                  <a:srgbClr val="236192"/>
                </a:solidFill>
                <a:latin typeface="Arial"/>
                <a:ea typeface="微軟正黑體"/>
                <a:cs typeface="+mn-cs"/>
                <a:hlinkClick r:id="rId8" action="ppaction://hlinksldjump"/>
              </a:rPr>
              <a:t>#ANALYSIS_CONCLUSIONS_AND_RECOMMENDATION</a:t>
            </a:r>
            <a:endParaRPr lang="en-US" altLang="zh-TW" sz="2000" kern="1200" dirty="0" smtClean="0">
              <a:solidFill>
                <a:srgbClr val="236192"/>
              </a:solidFill>
              <a:latin typeface="Arial"/>
              <a:ea typeface="微軟正黑體"/>
              <a:cs typeface="+mn-cs"/>
            </a:endParaRPr>
          </a:p>
          <a:p>
            <a:pPr marL="230188" lvl="0" indent="-230188" fontAlgn="auto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36192"/>
              </a:buClr>
              <a:buFont typeface="Arial" pitchFamily="34" charset="0"/>
              <a:buChar char="•"/>
            </a:pPr>
            <a:endParaRPr lang="en-US" altLang="zh-TW" sz="2000" kern="1200" dirty="0">
              <a:solidFill>
                <a:srgbClr val="236192"/>
              </a:solidFill>
              <a:latin typeface="Arial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84917266"/>
              </p:ext>
            </p:extLst>
          </p:nvPr>
        </p:nvGraphicFramePr>
        <p:xfrm>
          <a:off x="251520" y="1397001"/>
          <a:ext cx="5336480" cy="4775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28703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#CENTER_TEMPERATURE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40146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2355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#CENTER_TEMPERATURE</a:t>
            </a:r>
            <a:r>
              <a:rPr lang="en-US" altLang="zh-TW" dirty="0" smtClean="0"/>
              <a:t>(!CHECK)</a:t>
            </a:r>
            <a:endParaRPr lang="zh-TW" altLang="en-US" dirty="0" smtClean="0"/>
          </a:p>
        </p:txBody>
      </p:sp>
      <p:sp>
        <p:nvSpPr>
          <p:cNvPr id="23564" name="文字方塊 5"/>
          <p:cNvSpPr txBox="1">
            <a:spLocks noChangeArrowheads="1"/>
          </p:cNvSpPr>
          <p:nvPr/>
        </p:nvSpPr>
        <p:spPr bwMode="auto">
          <a:xfrm>
            <a:off x="5588000" y="2909843"/>
            <a:ext cx="316071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#CENTER_TEMP_DESC_1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#CENTER_TEMP_DESC_2</a:t>
            </a:r>
          </a:p>
          <a:p>
            <a:pPr>
              <a:spcBef>
                <a:spcPts val="0"/>
              </a:spcBef>
            </a:pPr>
            <a:r>
              <a:rPr lang="en-US" altLang="zh-TW" sz="1400" dirty="0" smtClean="0"/>
              <a:t>#CENTER_TEMP_DESC_3</a:t>
            </a:r>
          </a:p>
          <a:p>
            <a:pPr>
              <a:spcBef>
                <a:spcPts val="0"/>
              </a:spcBef>
            </a:pPr>
            <a:endParaRPr lang="en-US" altLang="zh-TW" sz="1400" dirty="0" smtClean="0"/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#PNG_FILL_CENTER_TEMPERATURE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7120528"/>
              </p:ext>
            </p:extLst>
          </p:nvPr>
        </p:nvGraphicFramePr>
        <p:xfrm>
          <a:off x="251520" y="1397001"/>
          <a:ext cx="5336480" cy="4776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28006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#MAX_SHEAR_RATE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40843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2560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#MAX_SHEAR_RATE</a:t>
            </a:r>
            <a:r>
              <a:rPr lang="en-US" altLang="zh-TW" dirty="0" smtClean="0"/>
              <a:t>(!CHECK)</a:t>
            </a:r>
            <a:endParaRPr lang="zh-TW" altLang="en-US" dirty="0" smtClean="0"/>
          </a:p>
        </p:txBody>
      </p:sp>
      <p:sp>
        <p:nvSpPr>
          <p:cNvPr id="25612" name="文字方塊 5"/>
          <p:cNvSpPr txBox="1">
            <a:spLocks noChangeArrowheads="1"/>
          </p:cNvSpPr>
          <p:nvPr/>
        </p:nvSpPr>
        <p:spPr bwMode="auto">
          <a:xfrm>
            <a:off x="5580112" y="3482424"/>
            <a:ext cx="31556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#MAX_SHEAR_RATE_DESC</a:t>
            </a: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#PNG_FILL_MAX_SHEAR_RATE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7120528"/>
              </p:ext>
            </p:extLst>
          </p:nvPr>
        </p:nvGraphicFramePr>
        <p:xfrm>
          <a:off x="251520" y="1397001"/>
          <a:ext cx="5336480" cy="4776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28006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#MAX_SHEAR_STRESS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40843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2560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#MAX_SHEAR_STRESS</a:t>
            </a:r>
            <a:r>
              <a:rPr lang="en-US" altLang="zh-TW" dirty="0" smtClean="0"/>
              <a:t>(!CHECK)</a:t>
            </a:r>
            <a:endParaRPr lang="zh-TW" altLang="en-US" dirty="0" smtClean="0"/>
          </a:p>
        </p:txBody>
      </p:sp>
      <p:sp>
        <p:nvSpPr>
          <p:cNvPr id="25612" name="文字方塊 5"/>
          <p:cNvSpPr txBox="1">
            <a:spLocks noChangeArrowheads="1"/>
          </p:cNvSpPr>
          <p:nvPr/>
        </p:nvSpPr>
        <p:spPr bwMode="auto">
          <a:xfrm>
            <a:off x="5580112" y="3482424"/>
            <a:ext cx="31556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#MAX_SHEAR_STRESS_DESC</a:t>
            </a: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#PNG_FILL_MAX_SHEAR_STRESS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5175040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</a:t>
                      </a:r>
                      <a:r>
                        <a:rPr lang="en-US" altLang="zh-TW" sz="1600" dirty="0" smtClean="0"/>
                        <a:t>FROZEN_LAYER_RATIO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</a:t>
            </a:r>
            <a:r>
              <a:rPr lang="en-US" altLang="zh-TW" dirty="0" smtClean="0"/>
              <a:t>FROZEN_LAYER_RATIO(!CHECK)</a:t>
            </a:r>
            <a:endParaRPr lang="zh-TW" altLang="en-US" dirty="0" smtClean="0"/>
          </a:p>
        </p:txBody>
      </p:sp>
      <p:sp>
        <p:nvSpPr>
          <p:cNvPr id="11276" name="文字方塊 5"/>
          <p:cNvSpPr txBox="1">
            <a:spLocks noChangeArrowheads="1"/>
          </p:cNvSpPr>
          <p:nvPr/>
        </p:nvSpPr>
        <p:spPr bwMode="auto">
          <a:xfrm>
            <a:off x="5579751" y="2694979"/>
            <a:ext cx="316896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#FROZEN_LAYER_RATIO_DESC_1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#FROZEN_LAYER_RATIO_DESC_2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#FROZEN_LAYER_RATIO_DESC_3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#FROZEN_LAYER_RATIO_DESC_4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zh-TW" sz="1400" dirty="0" smtClean="0"/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#PNG_FILL_FROZEN_LAYER_RATIO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5175040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</a:t>
                      </a:r>
                      <a:r>
                        <a:rPr lang="en-US" altLang="zh-TW" sz="1600" dirty="0" smtClean="0"/>
                        <a:t>VELOCITY_VECTOR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</a:t>
            </a:r>
            <a:r>
              <a:rPr lang="en-US" altLang="zh-TW" dirty="0" smtClean="0"/>
              <a:t>VELOCITY_VECTOR(!CHECK)</a:t>
            </a:r>
            <a:endParaRPr lang="zh-TW" altLang="en-US" dirty="0" smtClean="0"/>
          </a:p>
        </p:txBody>
      </p:sp>
      <p:sp>
        <p:nvSpPr>
          <p:cNvPr id="11276" name="文字方塊 5"/>
          <p:cNvSpPr txBox="1">
            <a:spLocks noChangeArrowheads="1"/>
          </p:cNvSpPr>
          <p:nvPr/>
        </p:nvSpPr>
        <p:spPr bwMode="auto">
          <a:xfrm>
            <a:off x="5579751" y="3625860"/>
            <a:ext cx="31689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#VELOCITY_DESC</a:t>
            </a: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#PNG_FILL_VELOCITY_VECTOR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7120528"/>
              </p:ext>
            </p:extLst>
          </p:nvPr>
        </p:nvGraphicFramePr>
        <p:xfrm>
          <a:off x="251520" y="1397001"/>
          <a:ext cx="5336480" cy="4776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28006"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#VOLUME_SHRINKAGE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40843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2560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#VOLUME_SHRINKAGE(!CHECK)</a:t>
            </a:r>
            <a:endParaRPr lang="zh-TW" altLang="en-US" dirty="0" smtClean="0"/>
          </a:p>
        </p:txBody>
      </p:sp>
      <p:sp>
        <p:nvSpPr>
          <p:cNvPr id="25612" name="文字方塊 5"/>
          <p:cNvSpPr txBox="1">
            <a:spLocks noChangeArrowheads="1"/>
          </p:cNvSpPr>
          <p:nvPr/>
        </p:nvSpPr>
        <p:spPr bwMode="auto">
          <a:xfrm>
            <a:off x="5580112" y="3308791"/>
            <a:ext cx="324036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#VS_DESC_1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#VS_DESC_2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zh-TW" sz="1400" dirty="0" smtClean="0"/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#PNG_FILL_VOLUME_SHRINKAGE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5175040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</a:t>
                      </a:r>
                      <a:r>
                        <a:rPr lang="en-US" altLang="zh-TW" sz="1600" dirty="0" smtClean="0"/>
                        <a:t>GATE_CONTRIBUTION</a:t>
                      </a: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</a:t>
            </a:r>
            <a:r>
              <a:rPr lang="en-US" altLang="zh-TW" dirty="0" smtClean="0"/>
              <a:t>GATE_CONTRIBUTION(!CHECK)</a:t>
            </a:r>
            <a:endParaRPr lang="zh-TW" altLang="en-US" dirty="0" smtClean="0"/>
          </a:p>
        </p:txBody>
      </p:sp>
      <p:sp>
        <p:nvSpPr>
          <p:cNvPr id="11276" name="文字方塊 5"/>
          <p:cNvSpPr txBox="1">
            <a:spLocks noChangeArrowheads="1"/>
          </p:cNvSpPr>
          <p:nvPr/>
        </p:nvSpPr>
        <p:spPr bwMode="auto">
          <a:xfrm>
            <a:off x="5588000" y="2852936"/>
            <a:ext cx="316896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#GATE_CONTRIBUTION_DESC_1</a:t>
            </a:r>
          </a:p>
          <a:p>
            <a:pPr>
              <a:spcBef>
                <a:spcPts val="0"/>
              </a:spcBef>
            </a:pPr>
            <a:r>
              <a:rPr lang="en-US" altLang="zh-TW" sz="1400" dirty="0" smtClean="0"/>
              <a:t>#GATE_CONTRIBUTION_DESC_2</a:t>
            </a:r>
          </a:p>
          <a:p>
            <a:pPr>
              <a:spcBef>
                <a:spcPts val="0"/>
              </a:spcBef>
            </a:pPr>
            <a:r>
              <a:rPr lang="en-US" altLang="zh-TW" sz="1400" dirty="0" smtClean="0"/>
              <a:t>#GATE_CONTRIBUTION_DESC_3</a:t>
            </a:r>
          </a:p>
          <a:p>
            <a:pPr>
              <a:spcBef>
                <a:spcPts val="0"/>
              </a:spcBef>
            </a:pPr>
            <a:r>
              <a:rPr lang="en-US" altLang="zh-TW" sz="1400" dirty="0" smtClean="0"/>
              <a:t>#GATE_CONTRIBUTION_DESC_4</a:t>
            </a:r>
          </a:p>
          <a:p>
            <a:pPr>
              <a:spcBef>
                <a:spcPts val="0"/>
              </a:spcBef>
            </a:pPr>
            <a:endParaRPr lang="zh-TW" altLang="en-US" sz="1400" dirty="0" smtClean="0"/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#PNG_FILL_GATE_CONTRIBUTION</a:t>
            </a:r>
            <a:endParaRPr lang="zh-TW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87299794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b="1" dirty="0" smtClean="0">
                          <a:solidFill>
                            <a:srgbClr val="FFFFFF"/>
                          </a:solidFill>
                          <a:latin typeface="Arial"/>
                        </a:rPr>
                        <a:t>#TEMPERATURE_ANIMATION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1843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#TEMPERATURE_ANIMATION(!CHECK)</a:t>
            </a:r>
          </a:p>
        </p:txBody>
      </p:sp>
      <p:sp>
        <p:nvSpPr>
          <p:cNvPr id="18444" name="文字方塊 5"/>
          <p:cNvSpPr txBox="1">
            <a:spLocks noChangeArrowheads="1"/>
          </p:cNvSpPr>
          <p:nvPr/>
        </p:nvSpPr>
        <p:spPr bwMode="auto">
          <a:xfrm>
            <a:off x="5579751" y="3281008"/>
            <a:ext cx="31689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sz="1400" dirty="0" smtClean="0"/>
              <a:t>#TEMP_ANIMATION_DESC_1</a:t>
            </a:r>
          </a:p>
          <a:p>
            <a:pPr eaLnBrk="1" hangingPunct="1"/>
            <a:r>
              <a:rPr lang="en-US" altLang="zh-TW" sz="1400" dirty="0" smtClean="0"/>
              <a:t>#TEMP_ANIMATION_DESC_2</a:t>
            </a:r>
          </a:p>
          <a:p>
            <a:pPr eaLnBrk="1" hangingPunct="1"/>
            <a:endParaRPr lang="zh-TW" altLang="en-US" sz="1200" b="1" dirty="0">
              <a:solidFill>
                <a:srgbClr val="000000"/>
              </a:solidFill>
            </a:endParaRP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#GIF_FILL_TEMPERATURE_ANIMATION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5175040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</a:t>
                      </a:r>
                      <a:r>
                        <a:rPr lang="en-US" altLang="zh-TW" sz="1600" dirty="0" smtClean="0"/>
                        <a:t>MAX_TEMPERATURE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</a:t>
            </a:r>
            <a:r>
              <a:rPr lang="en-US" altLang="zh-TW" dirty="0" smtClean="0"/>
              <a:t>MAX_TEMPERATURE(!CHECK)</a:t>
            </a:r>
            <a:endParaRPr lang="zh-TW" altLang="en-US" dirty="0" smtClean="0"/>
          </a:p>
        </p:txBody>
      </p:sp>
      <p:sp>
        <p:nvSpPr>
          <p:cNvPr id="11276" name="文字方塊 5"/>
          <p:cNvSpPr txBox="1">
            <a:spLocks noChangeArrowheads="1"/>
          </p:cNvSpPr>
          <p:nvPr/>
        </p:nvSpPr>
        <p:spPr bwMode="auto">
          <a:xfrm>
            <a:off x="5579751" y="3482424"/>
            <a:ext cx="31689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sz="1400" dirty="0" smtClean="0"/>
              <a:t>#MAX_TEMP_DESC</a:t>
            </a:r>
            <a:endParaRPr lang="zh-TW" altLang="en-US" sz="1400" dirty="0">
              <a:solidFill>
                <a:srgbClr val="000000"/>
              </a:solidFill>
            </a:endParaRP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#PNG_FILL_MAX_TEMPERATURE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78553002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#AVERAGE_TEMPERATURE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2457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#AVERAGE_TEMPERATURE</a:t>
            </a:r>
            <a:r>
              <a:rPr lang="en-US" altLang="zh-TW" dirty="0" smtClean="0"/>
              <a:t>(!CHECK)</a:t>
            </a:r>
            <a:endParaRPr lang="zh-TW" altLang="en-US" dirty="0" smtClean="0"/>
          </a:p>
        </p:txBody>
      </p:sp>
      <p:sp>
        <p:nvSpPr>
          <p:cNvPr id="24588" name="文字方塊 5"/>
          <p:cNvSpPr txBox="1">
            <a:spLocks noChangeArrowheads="1"/>
          </p:cNvSpPr>
          <p:nvPr/>
        </p:nvSpPr>
        <p:spPr bwMode="auto">
          <a:xfrm>
            <a:off x="5588000" y="2408689"/>
            <a:ext cx="316071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sz="1400" dirty="0" smtClean="0"/>
              <a:t>#AVG_TEMP_DESC_1</a:t>
            </a:r>
          </a:p>
          <a:p>
            <a:pPr eaLnBrk="1" hangingPunct="1"/>
            <a:r>
              <a:rPr lang="en-US" altLang="zh-TW" sz="1400" dirty="0" smtClean="0"/>
              <a:t>#AVG_TEMP_DESC_2</a:t>
            </a:r>
          </a:p>
          <a:p>
            <a:pPr eaLnBrk="1" hangingPunct="1"/>
            <a:r>
              <a:rPr lang="en-US" altLang="zh-TW" sz="1400" dirty="0" smtClean="0"/>
              <a:t>#AVG_TEMP_DESC_3</a:t>
            </a:r>
          </a:p>
          <a:p>
            <a:pPr eaLnBrk="1" hangingPunct="1"/>
            <a:r>
              <a:rPr lang="en-US" altLang="zh-TW" sz="1400" dirty="0" smtClean="0"/>
              <a:t>#AVG_TEMP_DESC_4</a:t>
            </a:r>
          </a:p>
          <a:p>
            <a:pPr eaLnBrk="1" hangingPunct="1"/>
            <a:r>
              <a:rPr lang="en-US" altLang="zh-TW" sz="1400" dirty="0" smtClean="0"/>
              <a:t>#AVG_TEMP_DESC_5</a:t>
            </a:r>
          </a:p>
          <a:p>
            <a:pPr eaLnBrk="1" hangingPunct="1"/>
            <a:endParaRPr lang="en-US" altLang="zh-TW" sz="1400" dirty="0" smtClean="0"/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>
                <a:latin typeface="Arial" charset="0"/>
              </a:rPr>
              <a:t>#PNG_</a:t>
            </a:r>
            <a:r>
              <a:rPr lang="en-US" altLang="zh-TW" dirty="0" smtClean="0"/>
              <a:t>FILL_</a:t>
            </a:r>
            <a:r>
              <a:rPr lang="en-US" altLang="zh-TW" dirty="0" smtClean="0">
                <a:latin typeface="Arial" charset="0"/>
              </a:rPr>
              <a:t>AVERAGE_TEMPERATURE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>
          <a:xfrm>
            <a:off x="250825" y="2420873"/>
            <a:ext cx="8893175" cy="1266246"/>
          </a:xfrm>
        </p:spPr>
        <p:txBody>
          <a:bodyPr/>
          <a:lstStyle/>
          <a:p>
            <a:r>
              <a:rPr lang="en-US" altLang="zh-TW" dirty="0"/>
              <a:t>#</a:t>
            </a:r>
            <a:r>
              <a:rPr lang="en-US" altLang="zh-TW" dirty="0" smtClean="0"/>
              <a:t>GENERATE_INFORMATION</a:t>
            </a:r>
            <a:endParaRPr lang="zh-TW" altLang="en-US" dirty="0"/>
          </a:p>
        </p:txBody>
      </p:sp>
      <p:sp>
        <p:nvSpPr>
          <p:cNvPr id="8" name="副標題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>
          <a:xfrm>
            <a:off x="250825" y="4354098"/>
            <a:ext cx="8893175" cy="808459"/>
          </a:xfrm>
        </p:spPr>
        <p:txBody>
          <a:bodyPr/>
          <a:lstStyle/>
          <a:p>
            <a:r>
              <a:rPr lang="en-US" altLang="zh-TW" sz="3600" dirty="0" smtClean="0"/>
              <a:t>#PACKING_RESULT_HOME(!</a:t>
            </a:r>
            <a:r>
              <a:rPr lang="en-US" altLang="zh-TW" sz="3600" dirty="0"/>
              <a:t>CHECK</a:t>
            </a:r>
            <a:r>
              <a:rPr lang="en-US" altLang="zh-TW" sz="3600" dirty="0" smtClean="0"/>
              <a:t>)</a:t>
            </a:r>
            <a:endParaRPr lang="zh-TW" altLang="en-US" sz="3600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5175040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#PRESSURE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#PRESSURE</a:t>
            </a:r>
            <a:r>
              <a:rPr lang="en-US" altLang="zh-TW" dirty="0" smtClean="0"/>
              <a:t>(!CHECK)</a:t>
            </a:r>
            <a:endParaRPr lang="zh-TW" altLang="en-US" dirty="0" smtClean="0"/>
          </a:p>
        </p:txBody>
      </p:sp>
      <p:sp>
        <p:nvSpPr>
          <p:cNvPr id="11276" name="文字方塊 5"/>
          <p:cNvSpPr txBox="1">
            <a:spLocks noChangeArrowheads="1"/>
          </p:cNvSpPr>
          <p:nvPr/>
        </p:nvSpPr>
        <p:spPr bwMode="auto">
          <a:xfrm>
            <a:off x="5579751" y="2397656"/>
            <a:ext cx="3168964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#PACK_PRESSURE_DESC_1</a:t>
            </a:r>
          </a:p>
          <a:p>
            <a:pPr marL="172800" lvl="1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#PACK_PRESSURE_DESC_2</a:t>
            </a:r>
          </a:p>
          <a:p>
            <a:pPr marL="172800" lvl="1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#PACK_PRESSURE_DESC_3</a:t>
            </a:r>
          </a:p>
          <a:p>
            <a:pPr marL="172800" lvl="1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#PACK_PRESSURE_DESC_4</a:t>
            </a:r>
          </a:p>
          <a:p>
            <a:pPr marL="172800" lvl="1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#PACK_PRESSURE_DESC_5</a:t>
            </a:r>
          </a:p>
          <a:p>
            <a:pPr marL="172800" lvl="1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TW" sz="1200" dirty="0" smtClean="0"/>
              <a:t>#PACK_PRESSURE_DESC_6</a:t>
            </a:r>
          </a:p>
          <a:p>
            <a:pPr marL="172800" lvl="1" indent="-171450">
              <a:spcAft>
                <a:spcPts val="0"/>
              </a:spcAft>
              <a:buFont typeface="Arial" pitchFamily="34" charset="0"/>
              <a:buChar char="•"/>
            </a:pPr>
            <a:endParaRPr lang="zh-TW" altLang="en-US" sz="1400" dirty="0" smtClean="0"/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#PNG_PACK_PRESSURE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97185188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TEMPERATURE_ANIMATION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2969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#TEMPERATURE_ANIMATION(!CHECK)</a:t>
            </a:r>
            <a:endParaRPr lang="zh-TW" altLang="en-US" dirty="0" smtClean="0"/>
          </a:p>
        </p:txBody>
      </p:sp>
      <p:sp>
        <p:nvSpPr>
          <p:cNvPr id="29708" name="文字方塊 5"/>
          <p:cNvSpPr txBox="1">
            <a:spLocks noChangeArrowheads="1"/>
          </p:cNvSpPr>
          <p:nvPr/>
        </p:nvSpPr>
        <p:spPr bwMode="auto">
          <a:xfrm>
            <a:off x="5601310" y="3281530"/>
            <a:ext cx="314740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sz="1400" dirty="0" smtClean="0"/>
              <a:t>#PACK_TEMP_ANIM_DESC_1</a:t>
            </a:r>
          </a:p>
          <a:p>
            <a:pPr eaLnBrk="1" hangingPunct="1"/>
            <a:r>
              <a:rPr lang="en-US" altLang="zh-TW" sz="1400" dirty="0" smtClean="0"/>
              <a:t>#PACK_TEMP_ANIM_DESC_2</a:t>
            </a:r>
          </a:p>
          <a:p>
            <a:pPr eaLnBrk="1" hangingPunct="1"/>
            <a:endParaRPr lang="zh-TW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#GIF_PACK_TEMPERATURE_ANIMATION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65567020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#VOLUMETRIC_SHRINKAGE_ANIMATION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3072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#VOLUMETRIC_SHRINKAGE_ANIMATION(!CHECK)</a:t>
            </a:r>
            <a:endParaRPr lang="zh-TW" altLang="en-US" dirty="0" smtClean="0"/>
          </a:p>
        </p:txBody>
      </p:sp>
      <p:sp>
        <p:nvSpPr>
          <p:cNvPr id="30732" name="文字方塊 5"/>
          <p:cNvSpPr txBox="1">
            <a:spLocks noChangeArrowheads="1"/>
          </p:cNvSpPr>
          <p:nvPr/>
        </p:nvSpPr>
        <p:spPr bwMode="auto">
          <a:xfrm>
            <a:off x="5580311" y="2348880"/>
            <a:ext cx="316840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sz="1400" dirty="0" smtClean="0"/>
              <a:t>#PACK_VS_ANIMATION_DESC_1</a:t>
            </a:r>
          </a:p>
          <a:p>
            <a:pPr eaLnBrk="1" hangingPunct="1"/>
            <a:r>
              <a:rPr lang="en-US" altLang="zh-TW" sz="1400" dirty="0" smtClean="0"/>
              <a:t>#PACK_VS_ANIMATION_DESC_2</a:t>
            </a:r>
          </a:p>
          <a:p>
            <a:pPr eaLnBrk="1" hangingPunct="1"/>
            <a:r>
              <a:rPr lang="en-US" altLang="zh-TW" sz="1400" dirty="0" smtClean="0"/>
              <a:t>#PACK_VS_ANIMATION_DESC_3</a:t>
            </a:r>
          </a:p>
          <a:p>
            <a:pPr eaLnBrk="1" hangingPunct="1"/>
            <a:r>
              <a:rPr lang="en-US" altLang="zh-TW" sz="1400" dirty="0" smtClean="0"/>
              <a:t>#PACK_VS_ANIMATION_DESC_4</a:t>
            </a:r>
          </a:p>
          <a:p>
            <a:pPr eaLnBrk="1" hangingPunct="1"/>
            <a:endParaRPr lang="zh-TW" altLang="en-US" sz="1400" dirty="0">
              <a:solidFill>
                <a:srgbClr val="000000"/>
              </a:solidFill>
            </a:endParaRP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#GIF_PACK_VOLUMETRIC_SHRINKAGE_ANIMATION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69032562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#VISCOSITY_LOG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317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#VISCOSITY_LOG(!CHECK)</a:t>
            </a:r>
            <a:endParaRPr lang="zh-TW" altLang="en-US" dirty="0" smtClean="0"/>
          </a:p>
        </p:txBody>
      </p:sp>
      <p:sp>
        <p:nvSpPr>
          <p:cNvPr id="31756" name="文字方塊 5"/>
          <p:cNvSpPr txBox="1">
            <a:spLocks noChangeArrowheads="1"/>
          </p:cNvSpPr>
          <p:nvPr/>
        </p:nvSpPr>
        <p:spPr bwMode="auto">
          <a:xfrm>
            <a:off x="5588000" y="2727533"/>
            <a:ext cx="316071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sz="1400" dirty="0" smtClean="0"/>
              <a:t>#PACK_VISCOSITY_LOG_DESC_1</a:t>
            </a:r>
          </a:p>
          <a:p>
            <a:pPr eaLnBrk="1" hangingPunct="1"/>
            <a:r>
              <a:rPr lang="en-US" altLang="zh-TW" sz="1400" dirty="0" smtClean="0"/>
              <a:t>#PACK_VISCOSITY_LOG_DESC_2</a:t>
            </a:r>
          </a:p>
          <a:p>
            <a:pPr eaLnBrk="1" hangingPunct="1"/>
            <a:r>
              <a:rPr lang="en-US" altLang="zh-TW" sz="1400" dirty="0" smtClean="0"/>
              <a:t>#PACK_VISCOSITY_LOG_DESC_3</a:t>
            </a:r>
          </a:p>
          <a:p>
            <a:pPr eaLnBrk="1" hangingPunct="1"/>
            <a:r>
              <a:rPr lang="en-US" altLang="zh-TW" sz="1400" dirty="0" smtClean="0"/>
              <a:t>#PACK_VISCOSITY_LOG_DESC_4</a:t>
            </a:r>
          </a:p>
          <a:p>
            <a:pPr eaLnBrk="1" hangingPunct="1"/>
            <a:endParaRPr lang="zh-TW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#PNG_PACK_ VISCOSITY_LOG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14251683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</a:t>
                      </a:r>
                      <a:r>
                        <a:rPr lang="en-US" altLang="zh-TW" sz="1600" dirty="0" smtClean="0"/>
                        <a:t>FROZEN_LAYER_RATIO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32770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</a:t>
            </a:r>
            <a:r>
              <a:rPr lang="en-US" altLang="zh-TW" dirty="0" smtClean="0"/>
              <a:t>FROZEN_LAYER_RATIO(!CHECK)</a:t>
            </a:r>
            <a:endParaRPr lang="zh-TW" altLang="en-US" dirty="0" smtClean="0"/>
          </a:p>
        </p:txBody>
      </p:sp>
      <p:sp>
        <p:nvSpPr>
          <p:cNvPr id="32780" name="文字方塊 5"/>
          <p:cNvSpPr txBox="1">
            <a:spLocks noChangeArrowheads="1"/>
          </p:cNvSpPr>
          <p:nvPr/>
        </p:nvSpPr>
        <p:spPr bwMode="auto">
          <a:xfrm>
            <a:off x="5580311" y="2766987"/>
            <a:ext cx="316840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sz="1400" dirty="0" smtClean="0"/>
              <a:t>#PACK_FLR_DESC_1</a:t>
            </a:r>
          </a:p>
          <a:p>
            <a:pPr eaLnBrk="1" hangingPunct="1"/>
            <a:r>
              <a:rPr lang="en-US" altLang="zh-TW" sz="1400" dirty="0" smtClean="0"/>
              <a:t>#PACK_FLR_DESC_2</a:t>
            </a:r>
          </a:p>
          <a:p>
            <a:pPr eaLnBrk="1" hangingPunct="1"/>
            <a:r>
              <a:rPr lang="en-US" altLang="zh-TW" sz="1400" dirty="0" smtClean="0"/>
              <a:t>#PACK_FLR_DESC_3</a:t>
            </a:r>
          </a:p>
          <a:p>
            <a:pPr eaLnBrk="1" hangingPunct="1"/>
            <a:r>
              <a:rPr lang="en-US" altLang="zh-TW" sz="1400" dirty="0" smtClean="0"/>
              <a:t>#PACK_FLR_DESC_4</a:t>
            </a:r>
          </a:p>
          <a:p>
            <a:pPr eaLnBrk="1" hangingPunct="1"/>
            <a:endParaRPr lang="zh-TW" altLang="en-US" sz="1400" dirty="0">
              <a:solidFill>
                <a:srgbClr val="000000"/>
              </a:solidFill>
            </a:endParaRP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#PNG_PACK_FROZEN_LAYER_RATIO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43596463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#MAX_TEMPERATURE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3379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#MAX_TEMPERATURE(!CHECK)</a:t>
            </a:r>
            <a:endParaRPr lang="zh-TW" altLang="en-US" dirty="0" smtClean="0"/>
          </a:p>
        </p:txBody>
      </p:sp>
      <p:sp>
        <p:nvSpPr>
          <p:cNvPr id="33804" name="文字方塊 5"/>
          <p:cNvSpPr txBox="1">
            <a:spLocks noChangeArrowheads="1"/>
          </p:cNvSpPr>
          <p:nvPr/>
        </p:nvSpPr>
        <p:spPr bwMode="auto">
          <a:xfrm>
            <a:off x="5613378" y="3527752"/>
            <a:ext cx="31353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sz="1400" dirty="0" smtClean="0"/>
              <a:t>#PACK_MAX_TEMP_DESC</a:t>
            </a:r>
            <a:endParaRPr lang="zh-TW" altLang="en-US" sz="1400" dirty="0">
              <a:solidFill>
                <a:srgbClr val="000000"/>
              </a:solidFill>
            </a:endParaRP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#PNG_PACK_ MAX_TEMPERATURE</a:t>
            </a:r>
            <a:endParaRPr lang="zh-TW" altLang="en-US" b="1" dirty="0" smtClean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84917266"/>
              </p:ext>
            </p:extLst>
          </p:nvPr>
        </p:nvGraphicFramePr>
        <p:xfrm>
          <a:off x="251520" y="1397001"/>
          <a:ext cx="5336480" cy="4775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28703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#CENTER_TEMPERATURE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40146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2355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#CENTER_TEMPERATURE</a:t>
            </a:r>
            <a:r>
              <a:rPr lang="en-US" altLang="zh-TW" dirty="0" smtClean="0"/>
              <a:t>(!CHECK)</a:t>
            </a:r>
            <a:endParaRPr lang="zh-TW" altLang="en-US" dirty="0" smtClean="0"/>
          </a:p>
        </p:txBody>
      </p:sp>
      <p:sp>
        <p:nvSpPr>
          <p:cNvPr id="23564" name="文字方塊 5"/>
          <p:cNvSpPr txBox="1">
            <a:spLocks noChangeArrowheads="1"/>
          </p:cNvSpPr>
          <p:nvPr/>
        </p:nvSpPr>
        <p:spPr bwMode="auto">
          <a:xfrm>
            <a:off x="5588000" y="2924944"/>
            <a:ext cx="316071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#PACK_CENTER_TEMP_DESC_1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#PACK_CENTER_TEMP_DESC_2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TW" sz="1400" dirty="0" smtClean="0"/>
              <a:t>#PACK_CENTER_TEMP_DESC_3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zh-TW" sz="1400" dirty="0" smtClean="0"/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#PNG_PACK_CENTER_TEMPERATURE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78553002"/>
              </p:ext>
            </p:extLst>
          </p:nvPr>
        </p:nvGraphicFramePr>
        <p:xfrm>
          <a:off x="251520" y="1397000"/>
          <a:ext cx="5336480" cy="479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0976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Arial" charset="0"/>
                        </a:rPr>
                        <a:t>#AVERAGE_TEMPERATURE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59088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2457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#AVERAGE_TEMPERATURE</a:t>
            </a:r>
            <a:r>
              <a:rPr lang="en-US" altLang="zh-TW" dirty="0" smtClean="0"/>
              <a:t>(!CHECK)</a:t>
            </a:r>
            <a:endParaRPr lang="zh-TW" altLang="en-US" dirty="0" smtClean="0"/>
          </a:p>
        </p:txBody>
      </p:sp>
      <p:sp>
        <p:nvSpPr>
          <p:cNvPr id="24588" name="文字方塊 5"/>
          <p:cNvSpPr txBox="1">
            <a:spLocks noChangeArrowheads="1"/>
          </p:cNvSpPr>
          <p:nvPr/>
        </p:nvSpPr>
        <p:spPr bwMode="auto">
          <a:xfrm>
            <a:off x="5588000" y="2542345"/>
            <a:ext cx="316071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sz="1400" dirty="0" smtClean="0"/>
              <a:t>#PACK_AVG_TEMP_DESC_1</a:t>
            </a:r>
          </a:p>
          <a:p>
            <a:pPr eaLnBrk="1" hangingPunct="1"/>
            <a:r>
              <a:rPr lang="en-US" altLang="zh-TW" sz="1400" dirty="0" smtClean="0"/>
              <a:t>#PACK_AVG_TEMP_DESC_2</a:t>
            </a:r>
          </a:p>
          <a:p>
            <a:pPr eaLnBrk="1" hangingPunct="1"/>
            <a:r>
              <a:rPr lang="en-US" altLang="zh-TW" sz="1400" dirty="0" smtClean="0"/>
              <a:t>#PACK_AVG_TEMP_DESC_3</a:t>
            </a:r>
          </a:p>
          <a:p>
            <a:pPr eaLnBrk="1" hangingPunct="1"/>
            <a:r>
              <a:rPr lang="en-US" altLang="zh-TW" sz="1400" dirty="0" smtClean="0"/>
              <a:t>#PACK_AVG_TEMP_DESC_4</a:t>
            </a:r>
          </a:p>
          <a:p>
            <a:pPr eaLnBrk="1" hangingPunct="1"/>
            <a:r>
              <a:rPr lang="en-US" altLang="zh-TW" sz="1400" dirty="0" smtClean="0"/>
              <a:t>#PACK_AVG_TEMP_DESC_5</a:t>
            </a:r>
          </a:p>
          <a:p>
            <a:pPr eaLnBrk="1" hangingPunct="1"/>
            <a:endParaRPr lang="zh-TW" altLang="en-US" sz="1400" dirty="0">
              <a:solidFill>
                <a:srgbClr val="000000"/>
              </a:solidFill>
            </a:endParaRP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>
                <a:latin typeface="Arial" charset="0"/>
              </a:rPr>
              <a:t>#PNG</a:t>
            </a:r>
            <a:r>
              <a:rPr lang="en-US" altLang="zh-TW" dirty="0" smtClean="0"/>
              <a:t>_PACK_</a:t>
            </a:r>
            <a:r>
              <a:rPr lang="en-US" altLang="zh-TW" dirty="0" smtClean="0">
                <a:latin typeface="Arial" charset="0"/>
              </a:rPr>
              <a:t>AVERAGE_TEMPERATURE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7120528"/>
              </p:ext>
            </p:extLst>
          </p:nvPr>
        </p:nvGraphicFramePr>
        <p:xfrm>
          <a:off x="251520" y="1397001"/>
          <a:ext cx="5336480" cy="4776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28006"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#MAX_VOLUME_SHRINKAGE</a:t>
                      </a:r>
                      <a:endParaRPr lang="zh-TW" altLang="en-US" sz="1600" b="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40843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2560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#MAX_VOLUME_SHRINKAGE(!CHECK)</a:t>
            </a:r>
            <a:endParaRPr lang="zh-TW" altLang="en-US" dirty="0" smtClean="0"/>
          </a:p>
        </p:txBody>
      </p:sp>
      <p:sp>
        <p:nvSpPr>
          <p:cNvPr id="25612" name="文字方塊 5"/>
          <p:cNvSpPr txBox="1">
            <a:spLocks noChangeArrowheads="1"/>
          </p:cNvSpPr>
          <p:nvPr/>
        </p:nvSpPr>
        <p:spPr bwMode="auto">
          <a:xfrm>
            <a:off x="5580112" y="3308791"/>
            <a:ext cx="315561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sz="1400" dirty="0" smtClean="0"/>
              <a:t>#PACK_MAX_VS_DESC_1</a:t>
            </a:r>
          </a:p>
          <a:p>
            <a:pPr eaLnBrk="1" hangingPunct="1"/>
            <a:r>
              <a:rPr lang="en-US" altLang="zh-TW" sz="1400" dirty="0" smtClean="0"/>
              <a:t>#PACK_MAX_VS_DESC_2</a:t>
            </a:r>
          </a:p>
          <a:p>
            <a:pPr eaLnBrk="1" hangingPunct="1"/>
            <a:endParaRPr lang="zh-TW" altLang="en-US" sz="1400" dirty="0">
              <a:solidFill>
                <a:srgbClr val="000000"/>
              </a:solidFill>
            </a:endParaRP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#PNG_PACK_MAX_VOLUME_SHRINKAGE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#SUMMARY_MESH</a:t>
            </a:r>
            <a:endParaRPr lang="zh-TW" altLang="en-US" dirty="0" smtClean="0"/>
          </a:p>
        </p:txBody>
      </p:sp>
      <p:sp>
        <p:nvSpPr>
          <p:cNvPr id="8195" name="文字方塊 3"/>
          <p:cNvSpPr txBox="1">
            <a:spLocks noChangeArrowheads="1"/>
          </p:cNvSpPr>
          <p:nvPr/>
        </p:nvSpPr>
        <p:spPr bwMode="auto">
          <a:xfrm>
            <a:off x="899592" y="1331476"/>
            <a:ext cx="635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b="1" dirty="0" smtClean="0">
                <a:solidFill>
                  <a:srgbClr val="000000"/>
                </a:solidFill>
              </a:rPr>
              <a:t>#SUMMARY_TABLE_MESH</a:t>
            </a:r>
            <a:endParaRPr lang="zh-TW" altLang="en-US" b="1" dirty="0">
              <a:solidFill>
                <a:srgbClr val="000000"/>
              </a:solidFill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4047051"/>
              </p:ext>
            </p:extLst>
          </p:nvPr>
        </p:nvGraphicFramePr>
        <p:xfrm>
          <a:off x="1475656" y="1761241"/>
          <a:ext cx="6696744" cy="459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8744"/>
                <a:gridCol w="3348000"/>
              </a:tblGrid>
              <a:tr h="36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#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ITEM_NAME</a:t>
                      </a:r>
                    </a:p>
                  </a:txBody>
                  <a:tcPr anchor="ctr">
                    <a:solidFill>
                      <a:srgbClr val="50A0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#ITEM_DATA</a:t>
                      </a:r>
                    </a:p>
                  </a:txBody>
                  <a:tcPr anchor="ctr">
                    <a:solidFill>
                      <a:srgbClr val="50A0B9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#MESH_TYPE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#MESH_TYPE_VALUE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#NUMBER_OF_COOLING_CHANNELS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#NUM_COOLING_CHANNELS_VALUE</a:t>
                      </a:r>
                      <a:r>
                        <a:rPr lang="en-US" altLang="zh-TW" sz="1400" b="1" dirty="0" smtClean="0">
                          <a:solidFill>
                            <a:schemeClr val="tx1"/>
                          </a:solidFill>
                        </a:rPr>
                        <a:t>(!CHECK)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#PART_DIMENSION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#PART_DIMENSION_VALUE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#MOLD_DIMENSION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#MOLD_DIMENSION_VALUE</a:t>
                      </a:r>
                      <a:r>
                        <a:rPr lang="en-US" altLang="zh-TW" sz="1400" b="1" dirty="0" smtClean="0">
                          <a:solidFill>
                            <a:schemeClr val="tx1"/>
                          </a:solidFill>
                        </a:rPr>
                        <a:t>(!CHECK)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#CAVITY_PART_VOLUME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#CAVITY_VOLUME_VALUE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#COLD_RUNNER_VOLUME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ea typeface="微軟正黑體"/>
                          <a:cs typeface="+mn-cs"/>
                        </a:rPr>
                        <a:t>#COLD_RUNNER_VOLUME_VALUE (!CHECK)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#NUMBER_OF_ELEMENT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#NUM_ELEMENTS_VALUE</a:t>
                      </a:r>
                      <a:r>
                        <a:rPr lang="en-US" altLang="zh-TW" sz="1400" b="1" dirty="0" smtClean="0">
                          <a:solidFill>
                            <a:schemeClr val="tx1"/>
                          </a:solidFill>
                        </a:rPr>
                        <a:t>(!CHECK)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#NUMBER_OF_PART_ELEMENTS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#NUM_PART_ELEMENTS_VALUE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#NUMBER_OF_PART_INSERT_ELEMENTS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#NUM_PART_INSERT_ELEMENTS_VALUE</a:t>
                      </a:r>
                      <a:r>
                        <a:rPr lang="en-US" altLang="zh-TW" sz="1400" b="1" dirty="0" smtClean="0">
                          <a:solidFill>
                            <a:schemeClr val="tx1"/>
                          </a:solidFill>
                        </a:rPr>
                        <a:t>(!CHECK)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#NUMBER_OF_NODES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#NUM_NODES_VALUE</a:t>
                      </a:r>
                    </a:p>
                  </a:txBody>
                  <a:tcPr anchor="ctr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0825" y="4354098"/>
            <a:ext cx="8893175" cy="808459"/>
          </a:xfrm>
        </p:spPr>
        <p:txBody>
          <a:bodyPr/>
          <a:lstStyle/>
          <a:p>
            <a:r>
              <a:rPr lang="en-US" sz="3600" dirty="0" smtClean="0"/>
              <a:t>#HISTORY_CURVE_HOME(!CHECK)</a:t>
            </a:r>
            <a:endParaRPr lang="en-US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124959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80753180"/>
              </p:ext>
            </p:extLst>
          </p:nvPr>
        </p:nvGraphicFramePr>
        <p:xfrm>
          <a:off x="251520" y="1397001"/>
          <a:ext cx="5336480" cy="4776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28006"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#XY_SPRUE_PRESSURE</a:t>
                      </a: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40843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2560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</a:t>
            </a:r>
            <a:r>
              <a:rPr lang="en-US" altLang="zh-TW" dirty="0" smtClean="0"/>
              <a:t>XY_SPRUE_PRESSURE(!CHECK)</a:t>
            </a:r>
            <a:endParaRPr lang="zh-TW" altLang="en-US" dirty="0" smtClean="0"/>
          </a:p>
        </p:txBody>
      </p:sp>
      <p:sp>
        <p:nvSpPr>
          <p:cNvPr id="25612" name="文字方塊 5"/>
          <p:cNvSpPr txBox="1">
            <a:spLocks noChangeArrowheads="1"/>
          </p:cNvSpPr>
          <p:nvPr/>
        </p:nvSpPr>
        <p:spPr bwMode="auto">
          <a:xfrm>
            <a:off x="5580112" y="3308791"/>
            <a:ext cx="315561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sz="1400" dirty="0" smtClean="0"/>
              <a:t>#XY_SPRUE_PRESSURE_DESC_1</a:t>
            </a:r>
          </a:p>
          <a:p>
            <a:pPr eaLnBrk="1" hangingPunct="1"/>
            <a:r>
              <a:rPr lang="en-US" altLang="zh-TW" sz="1400" dirty="0" smtClean="0"/>
              <a:t>#XY_SPRUE_PRESSURE_DESC_2</a:t>
            </a:r>
          </a:p>
          <a:p>
            <a:pPr eaLnBrk="1" hangingPunct="1"/>
            <a:r>
              <a:rPr lang="en-US" altLang="zh-TW" sz="1400" dirty="0" smtClean="0"/>
              <a:t>#XY_SPRUE_PRESSURE_DESC_3</a:t>
            </a:r>
          </a:p>
          <a:p>
            <a:pPr eaLnBrk="1" hangingPunct="1"/>
            <a:endParaRPr lang="zh-TW" altLang="en-US" sz="1400" dirty="0">
              <a:solidFill>
                <a:srgbClr val="000000"/>
              </a:solidFill>
            </a:endParaRP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#PNG_XY_SPRUE_PRESSURE</a:t>
            </a:r>
            <a:endParaRPr lang="zh-TW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67489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43226531"/>
              </p:ext>
            </p:extLst>
          </p:nvPr>
        </p:nvGraphicFramePr>
        <p:xfrm>
          <a:off x="251520" y="1397001"/>
          <a:ext cx="5336480" cy="4776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28006"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#XY_CLAMP_FORCE</a:t>
                      </a: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40843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2560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</a:t>
            </a:r>
            <a:r>
              <a:rPr lang="en-US" altLang="zh-TW" dirty="0" smtClean="0"/>
              <a:t>XY_CLAMP_FORCE(!CHECK)</a:t>
            </a:r>
            <a:endParaRPr lang="zh-TW" altLang="en-US" dirty="0" smtClean="0"/>
          </a:p>
        </p:txBody>
      </p:sp>
      <p:sp>
        <p:nvSpPr>
          <p:cNvPr id="25612" name="文字方塊 5"/>
          <p:cNvSpPr txBox="1">
            <a:spLocks noChangeArrowheads="1"/>
          </p:cNvSpPr>
          <p:nvPr/>
        </p:nvSpPr>
        <p:spPr bwMode="auto">
          <a:xfrm>
            <a:off x="5580112" y="3308791"/>
            <a:ext cx="315561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sz="1400" dirty="0" smtClean="0"/>
              <a:t>#XY_CLAMPING_FORCE_DESC_1</a:t>
            </a:r>
          </a:p>
          <a:p>
            <a:pPr eaLnBrk="1" hangingPunct="1"/>
            <a:r>
              <a:rPr lang="en-US" altLang="zh-TW" sz="1400" dirty="0" smtClean="0"/>
              <a:t>#XY_CLAMPING_FORCE_DESC_2</a:t>
            </a:r>
          </a:p>
          <a:p>
            <a:pPr eaLnBrk="1" hangingPunct="1"/>
            <a:r>
              <a:rPr lang="en-US" altLang="zh-TW" sz="1400" dirty="0" smtClean="0"/>
              <a:t>#XY_CLAMPING_FORCE_DESC_3</a:t>
            </a:r>
          </a:p>
          <a:p>
            <a:pPr eaLnBrk="1" hangingPunct="1"/>
            <a:endParaRPr lang="zh-TW" altLang="en-US" sz="1400" dirty="0">
              <a:solidFill>
                <a:srgbClr val="000000"/>
              </a:solidFill>
            </a:endParaRP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#PNG_XY_CLAMP_FORCE</a:t>
            </a:r>
            <a:endParaRPr lang="zh-TW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91423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49157364"/>
              </p:ext>
            </p:extLst>
          </p:nvPr>
        </p:nvGraphicFramePr>
        <p:xfrm>
          <a:off x="251520" y="1397001"/>
          <a:ext cx="5336480" cy="4776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6480"/>
              </a:tblGrid>
              <a:tr h="328006">
                <a:tc>
                  <a:txBody>
                    <a:bodyPr/>
                    <a:lstStyle/>
                    <a:p>
                      <a:r>
                        <a:rPr lang="en-US" altLang="zh-TW" sz="1600" b="1" dirty="0" smtClean="0">
                          <a:solidFill>
                            <a:schemeClr val="lt1"/>
                          </a:solidFill>
                          <a:latin typeface="+mn-lt"/>
                        </a:rPr>
                        <a:t>#XY_FLOW_RATE</a:t>
                      </a:r>
                    </a:p>
                  </a:txBody>
                  <a:tcPr marT="45726" marB="45726" anchor="ctr" anchorCtr="1">
                    <a:solidFill>
                      <a:srgbClr val="50A0B9"/>
                    </a:solidFill>
                  </a:tcPr>
                </a:tc>
              </a:tr>
              <a:tr h="4440843">
                <a:tc>
                  <a:txBody>
                    <a:bodyPr/>
                    <a:lstStyle/>
                    <a:p>
                      <a:endParaRPr lang="zh-TW" altLang="en-US" sz="1800" dirty="0"/>
                    </a:p>
                  </a:txBody>
                  <a:tcPr marT="45726" marB="45726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  <p:sp>
        <p:nvSpPr>
          <p:cNvPr id="2560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" charset="0"/>
              </a:rPr>
              <a:t>#</a:t>
            </a:r>
            <a:r>
              <a:rPr lang="en-US" altLang="zh-TW" dirty="0" smtClean="0"/>
              <a:t>XY_FLOW_RATE(!CHECK)</a:t>
            </a:r>
            <a:endParaRPr lang="zh-TW" altLang="en-US" dirty="0" smtClean="0"/>
          </a:p>
        </p:txBody>
      </p:sp>
      <p:sp>
        <p:nvSpPr>
          <p:cNvPr id="25612" name="文字方塊 5"/>
          <p:cNvSpPr txBox="1">
            <a:spLocks noChangeArrowheads="1"/>
          </p:cNvSpPr>
          <p:nvPr/>
        </p:nvSpPr>
        <p:spPr bwMode="auto">
          <a:xfrm>
            <a:off x="5580112" y="3308791"/>
            <a:ext cx="315561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sz="1400" dirty="0" smtClean="0"/>
              <a:t>#XY_FLOW_RATE_DESC_1</a:t>
            </a:r>
          </a:p>
          <a:p>
            <a:pPr eaLnBrk="1" hangingPunct="1"/>
            <a:r>
              <a:rPr lang="en-US" altLang="zh-TW" sz="1400" dirty="0" smtClean="0"/>
              <a:t>#XY_FLOW_RATE_DESC_2</a:t>
            </a:r>
          </a:p>
          <a:p>
            <a:pPr eaLnBrk="1" hangingPunct="1"/>
            <a:endParaRPr lang="zh-TW" altLang="en-US" sz="1400" dirty="0">
              <a:solidFill>
                <a:srgbClr val="000000"/>
              </a:solidFill>
            </a:endParaRPr>
          </a:p>
        </p:txBody>
      </p:sp>
      <p:sp>
        <p:nvSpPr>
          <p:cNvPr id="7" name="內容版面配置區 12"/>
          <p:cNvSpPr txBox="1">
            <a:spLocks/>
          </p:cNvSpPr>
          <p:nvPr/>
        </p:nvSpPr>
        <p:spPr bwMode="auto">
          <a:xfrm>
            <a:off x="395536" y="1844824"/>
            <a:ext cx="50405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#PNG_XY_FLOW_RATE</a:t>
            </a:r>
          </a:p>
        </p:txBody>
      </p:sp>
    </p:spTree>
    <p:extLst>
      <p:ext uri="{BB962C8B-B14F-4D97-AF65-F5344CB8AC3E}">
        <p14:creationId xmlns:p14="http://schemas.microsoft.com/office/powerpoint/2010/main" xmlns="" val="91408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0825" y="4354098"/>
            <a:ext cx="8893175" cy="808459"/>
          </a:xfrm>
        </p:spPr>
        <p:txBody>
          <a:bodyPr/>
          <a:lstStyle/>
          <a:p>
            <a:r>
              <a:rPr lang="en-US" sz="3600" dirty="0" smtClean="0"/>
              <a:t>#RESULT_ADVISOR_HOME(!CHECK)</a:t>
            </a:r>
            <a:endParaRPr lang="en-US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24959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#RESULT_ADVISOR(!CHECK)</a:t>
            </a:r>
            <a:endParaRPr lang="zh-TW" altLang="en-US" dirty="0" smtClean="0"/>
          </a:p>
        </p:txBody>
      </p:sp>
      <p:sp>
        <p:nvSpPr>
          <p:cNvPr id="7171" name="文字版面配置區 2"/>
          <p:cNvSpPr>
            <a:spLocks noGrp="1"/>
          </p:cNvSpPr>
          <p:nvPr>
            <p:ph idx="1"/>
          </p:nvPr>
        </p:nvSpPr>
        <p:spPr>
          <a:xfrm>
            <a:off x="539751" y="1988840"/>
            <a:ext cx="8208963" cy="4177010"/>
          </a:xfrm>
        </p:spPr>
        <p:txBody>
          <a:bodyPr/>
          <a:lstStyle/>
          <a:p>
            <a:pPr marL="230188" lvl="0" indent="-230188" fontAlgn="auto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36192"/>
              </a:buClr>
              <a:buFont typeface="Arial" pitchFamily="34" charset="0"/>
              <a:buChar char="•"/>
            </a:pPr>
            <a:r>
              <a:rPr lang="en-US" altLang="zh-TW" sz="2000" dirty="0">
                <a:solidFill>
                  <a:srgbClr val="002060"/>
                </a:solidFill>
              </a:rPr>
              <a:t>#</a:t>
            </a:r>
            <a:r>
              <a:rPr lang="en-US" altLang="zh-TW" sz="2000" dirty="0" smtClean="0">
                <a:solidFill>
                  <a:srgbClr val="002060"/>
                </a:solidFill>
              </a:rPr>
              <a:t>ADVISOR_SHORT_SHOT(!CHECK)</a:t>
            </a:r>
          </a:p>
          <a:p>
            <a:pPr marL="230188" lvl="0" indent="-230188" fontAlgn="auto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36192"/>
              </a:buClr>
              <a:buFont typeface="Arial" pitchFamily="34" charset="0"/>
              <a:buChar char="•"/>
            </a:pPr>
            <a:r>
              <a:rPr lang="en-US" altLang="zh-TW" sz="2000" dirty="0">
                <a:solidFill>
                  <a:srgbClr val="002060"/>
                </a:solidFill>
              </a:rPr>
              <a:t>#</a:t>
            </a:r>
            <a:r>
              <a:rPr lang="en-US" altLang="zh-TW" sz="2000" dirty="0" smtClean="0">
                <a:solidFill>
                  <a:srgbClr val="002060"/>
                </a:solidFill>
              </a:rPr>
              <a:t>ADVISOR_WELD_LINE(!CHECK)</a:t>
            </a:r>
          </a:p>
          <a:p>
            <a:pPr marL="230188" lvl="0" indent="-230188" fontAlgn="auto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36192"/>
              </a:buClr>
              <a:buFont typeface="Arial" pitchFamily="34" charset="0"/>
              <a:buChar char="•"/>
            </a:pPr>
            <a:r>
              <a:rPr lang="en-US" altLang="zh-TW" sz="2000" dirty="0" smtClean="0">
                <a:solidFill>
                  <a:srgbClr val="002060"/>
                </a:solidFill>
              </a:rPr>
              <a:t>#ADVISOR_DEGRADATION(!CHECK)</a:t>
            </a:r>
          </a:p>
          <a:p>
            <a:pPr marL="230188" lvl="0" indent="-230188" fontAlgn="auto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36192"/>
              </a:buClr>
              <a:buFont typeface="Arial" pitchFamily="34" charset="0"/>
              <a:buChar char="•"/>
            </a:pPr>
            <a:r>
              <a:rPr lang="en-US" altLang="zh-TW" sz="2000" dirty="0" smtClean="0">
                <a:solidFill>
                  <a:srgbClr val="002060"/>
                </a:solidFill>
              </a:rPr>
              <a:t>#ADVISOR_AIR_TRAP(!CHECK)</a:t>
            </a:r>
          </a:p>
          <a:p>
            <a:pPr marL="230188" lvl="0" indent="-230188" fontAlgn="auto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36192"/>
              </a:buClr>
              <a:buFont typeface="Arial" pitchFamily="34" charset="0"/>
              <a:buChar char="•"/>
            </a:pPr>
            <a:r>
              <a:rPr lang="en-US" altLang="zh-TW" sz="2000" dirty="0" smtClean="0">
                <a:solidFill>
                  <a:srgbClr val="002060"/>
                </a:solidFill>
              </a:rPr>
              <a:t>#ADVISOR_HESITATION(!CHECK)</a:t>
            </a:r>
          </a:p>
          <a:p>
            <a:pPr marL="230188" lvl="0" indent="-230188" fontAlgn="auto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36192"/>
              </a:buClr>
              <a:buFont typeface="Arial" pitchFamily="34" charset="0"/>
              <a:buChar char="•"/>
            </a:pPr>
            <a:r>
              <a:rPr lang="en-US" altLang="zh-TW" sz="2000" dirty="0" smtClean="0">
                <a:solidFill>
                  <a:srgbClr val="002060"/>
                </a:solidFill>
              </a:rPr>
              <a:t>#ADVISOR_UNBALANCED_FLOW(!CHECK)</a:t>
            </a:r>
          </a:p>
          <a:p>
            <a:pPr marL="230188" lvl="0" indent="-230188" fontAlgn="auto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36192"/>
              </a:buClr>
              <a:buFont typeface="Arial" pitchFamily="34" charset="0"/>
              <a:buChar char="•"/>
            </a:pPr>
            <a:endParaRPr lang="en-US" altLang="zh-TW" sz="2000" dirty="0" smtClean="0"/>
          </a:p>
          <a:p>
            <a:pPr marL="230188" lvl="0" indent="-230188" fontAlgn="auto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36192"/>
              </a:buClr>
              <a:buFont typeface="Arial" pitchFamily="34" charset="0"/>
              <a:buChar char="•"/>
            </a:pPr>
            <a:endParaRPr lang="en-US" altLang="zh-TW" sz="2000" kern="1200" dirty="0">
              <a:solidFill>
                <a:srgbClr val="236192"/>
              </a:solidFill>
              <a:latin typeface="Arial"/>
              <a:ea typeface="微軟正黑體"/>
              <a:cs typeface="+mn-cs"/>
            </a:endParaRPr>
          </a:p>
        </p:txBody>
      </p:sp>
      <p:sp>
        <p:nvSpPr>
          <p:cNvPr id="4" name="副標題 3"/>
          <p:cNvSpPr txBox="1">
            <a:spLocks/>
          </p:cNvSpPr>
          <p:nvPr/>
        </p:nvSpPr>
        <p:spPr>
          <a:xfrm>
            <a:off x="215590" y="1362480"/>
            <a:ext cx="8695944" cy="338328"/>
          </a:xfrm>
          <a:prstGeom prst="rect">
            <a:avLst/>
          </a:prstGeom>
        </p:spPr>
        <p:txBody>
          <a:bodyPr/>
          <a:lstStyle/>
          <a:p>
            <a:pPr lvl="0" defTabSz="91440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en-US" altLang="zh-TW" sz="2000" dirty="0" smtClean="0"/>
              <a:t>#POSSIBLE_ISSUE_FOUND_IN_ANALYSIS(!CHECK)</a:t>
            </a:r>
            <a:endParaRPr kumimoji="0" lang="en-US" altLang="zh-TW" sz="1800" b="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#ADVISOR_SHORT_SHOT(!CHECK)</a:t>
            </a:r>
            <a:endParaRPr lang="zh-TW" altLang="en-US" dirty="0"/>
          </a:p>
        </p:txBody>
      </p:sp>
      <p:sp>
        <p:nvSpPr>
          <p:cNvPr id="10" name="內容版面配置區 10"/>
          <p:cNvSpPr txBox="1">
            <a:spLocks/>
          </p:cNvSpPr>
          <p:nvPr/>
        </p:nvSpPr>
        <p:spPr bwMode="auto">
          <a:xfrm>
            <a:off x="219456" y="1380744"/>
            <a:ext cx="4176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2000" tIns="144000" rIns="396000" bIns="144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SzTx/>
              <a:buFont typeface="Arial" pitchFamily="34" charset="0"/>
              <a:buNone/>
              <a:tabLst>
                <a:tab pos="3773488" algn="r"/>
              </a:tabLst>
              <a:defRPr/>
            </a:pPr>
            <a:r>
              <a:rPr kumimoji="0" lang="en-US" altLang="zh-TW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#PNG_FILL_MELT_FRONT_TIME</a:t>
            </a:r>
            <a:endParaRPr kumimoji="0" lang="zh-TW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文字方塊 13"/>
          <p:cNvSpPr txBox="1">
            <a:spLocks noChangeArrowheads="1"/>
          </p:cNvSpPr>
          <p:nvPr/>
        </p:nvSpPr>
        <p:spPr bwMode="auto">
          <a:xfrm>
            <a:off x="4773042" y="4077072"/>
            <a:ext cx="3903414" cy="229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en-US" altLang="zh-TW" b="1" dirty="0" smtClean="0">
                <a:solidFill>
                  <a:srgbClr val="00B050"/>
                </a:solidFill>
              </a:rPr>
              <a:t>#SOLUTION</a:t>
            </a:r>
            <a:endParaRPr kumimoji="0" lang="en-US" altLang="zh-TW" b="1" kern="0" dirty="0" smtClean="0">
              <a:solidFill>
                <a:srgbClr val="00B050"/>
              </a:solidFill>
              <a:cs typeface="Arial" pitchFamily="34" charset="0"/>
            </a:endParaRP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</a:t>
            </a:r>
            <a:r>
              <a:rPr lang="en-US" altLang="zh-TW" sz="1600" dirty="0" smtClean="0"/>
              <a:t>SHORT_SHOT_SOLUTION_1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#SHORT_SHOT_SOLUTION_2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#SHORT_SHOT_SOLUTION_3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#SHORT_SHOT_SOLUTION_4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#SHORT_SHOT_SOLUTION_5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#SHORT_SHOT_SOLUTION_6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kumimoji="0" lang="en-US" altLang="zh-TW" sz="1600" kern="0" dirty="0" smtClean="0">
              <a:solidFill>
                <a:schemeClr val="dk1"/>
              </a:solidFill>
              <a:cs typeface="Arial" pitchFamily="34" charset="0"/>
            </a:endParaRPr>
          </a:p>
        </p:txBody>
      </p:sp>
      <p:sp>
        <p:nvSpPr>
          <p:cNvPr id="13" name="文字方塊 12"/>
          <p:cNvSpPr txBox="1">
            <a:spLocks noChangeArrowheads="1"/>
          </p:cNvSpPr>
          <p:nvPr/>
        </p:nvSpPr>
        <p:spPr bwMode="auto">
          <a:xfrm>
            <a:off x="4773042" y="1484784"/>
            <a:ext cx="3903414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en-US" altLang="zh-TW" b="1" dirty="0" smtClean="0"/>
              <a:t>#</a:t>
            </a:r>
            <a:r>
              <a:rPr lang="en-US" altLang="zh-TW" b="1" dirty="0" smtClean="0"/>
              <a:t>PROBLEM_DESCRIPTION</a:t>
            </a:r>
            <a:endParaRPr kumimoji="0" lang="en-US" altLang="zh-TW" b="1" kern="0" dirty="0" smtClean="0">
              <a:solidFill>
                <a:srgbClr val="84BD00"/>
              </a:solidFill>
              <a:cs typeface="Arial" pitchFamily="34" charset="0"/>
            </a:endParaRP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#ADVISOR_SHORT_SHOT_DESC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lang="zh-TW" altLang="en-US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#ADVISOR_WELD_LINE(!CHECK)</a:t>
            </a:r>
            <a:endParaRPr lang="zh-TW" altLang="en-US" dirty="0"/>
          </a:p>
        </p:txBody>
      </p:sp>
      <p:sp>
        <p:nvSpPr>
          <p:cNvPr id="7" name="內容版面配置區 10"/>
          <p:cNvSpPr txBox="1">
            <a:spLocks/>
          </p:cNvSpPr>
          <p:nvPr/>
        </p:nvSpPr>
        <p:spPr bwMode="auto">
          <a:xfrm>
            <a:off x="219456" y="1380744"/>
            <a:ext cx="4176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2000" tIns="144000" rIns="396000" bIns="144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SzTx/>
              <a:buFont typeface="Arial" pitchFamily="34" charset="0"/>
              <a:buNone/>
              <a:tabLst>
                <a:tab pos="3773488" algn="r"/>
              </a:tabLst>
              <a:defRPr/>
            </a:pPr>
            <a:r>
              <a:rPr kumimoji="0" lang="en-US" altLang="zh-TW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#PNG_FILL_WELD_LINE</a:t>
            </a:r>
            <a:endParaRPr kumimoji="0" lang="zh-TW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文字方塊 8"/>
          <p:cNvSpPr txBox="1">
            <a:spLocks noChangeArrowheads="1"/>
          </p:cNvSpPr>
          <p:nvPr/>
        </p:nvSpPr>
        <p:spPr bwMode="auto">
          <a:xfrm>
            <a:off x="4773042" y="4077072"/>
            <a:ext cx="3903414" cy="202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en-US" altLang="zh-TW" b="1" dirty="0" smtClean="0">
                <a:solidFill>
                  <a:srgbClr val="00B050"/>
                </a:solidFill>
              </a:rPr>
              <a:t>#</a:t>
            </a:r>
            <a:r>
              <a:rPr lang="en-US" altLang="zh-TW" b="1" dirty="0" smtClean="0">
                <a:solidFill>
                  <a:srgbClr val="00B050"/>
                </a:solidFill>
              </a:rPr>
              <a:t>SOLUTION</a:t>
            </a:r>
            <a:endParaRPr kumimoji="0" lang="en-US" altLang="zh-TW" b="1" kern="0" dirty="0" smtClean="0">
              <a:solidFill>
                <a:srgbClr val="00B050"/>
              </a:solidFill>
              <a:cs typeface="Arial" pitchFamily="34" charset="0"/>
            </a:endParaRP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kumimoji="0" lang="en-US" altLang="zh-TW" sz="1600" kern="0" dirty="0" smtClean="0">
                <a:solidFill>
                  <a:schemeClr val="dk1"/>
                </a:solidFill>
                <a:cs typeface="Arial" pitchFamily="34" charset="0"/>
              </a:rPr>
              <a:t>#</a:t>
            </a:r>
            <a:r>
              <a:rPr kumimoji="0" lang="en-US" altLang="zh-TW" sz="1600" kern="0" dirty="0" smtClean="0">
                <a:solidFill>
                  <a:schemeClr val="dk1"/>
                </a:solidFill>
                <a:cs typeface="Arial" pitchFamily="34" charset="0"/>
              </a:rPr>
              <a:t>WELD_LINE_SOLUTION_1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#WELD_LINE_SOLUTION_2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#WELD_LINE_SOLUTION_3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#WELD_LINE_SOLUTION_4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#WELD_LINE_SOLUTION_5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kumimoji="0" lang="en-US" altLang="zh-TW" sz="1600" kern="0" dirty="0" smtClean="0">
              <a:solidFill>
                <a:schemeClr val="dk1"/>
              </a:solidFill>
              <a:cs typeface="Arial" pitchFamily="34" charset="0"/>
            </a:endParaRPr>
          </a:p>
        </p:txBody>
      </p:sp>
      <p:sp>
        <p:nvSpPr>
          <p:cNvPr id="8" name="文字方塊 7"/>
          <p:cNvSpPr txBox="1">
            <a:spLocks noChangeArrowheads="1"/>
          </p:cNvSpPr>
          <p:nvPr/>
        </p:nvSpPr>
        <p:spPr bwMode="auto">
          <a:xfrm>
            <a:off x="4773042" y="1484784"/>
            <a:ext cx="3903414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en-US" altLang="zh-TW" b="1" dirty="0" smtClean="0"/>
              <a:t>#PROBLEM_DESCRIPTION</a:t>
            </a:r>
            <a:endParaRPr kumimoji="0" lang="en-US" altLang="zh-TW" b="1" kern="0" dirty="0" smtClean="0">
              <a:solidFill>
                <a:srgbClr val="84BD00"/>
              </a:solidFill>
              <a:cs typeface="Arial" pitchFamily="34" charset="0"/>
            </a:endParaRP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</a:t>
            </a:r>
            <a:r>
              <a:rPr lang="en-US" altLang="zh-TW" sz="1600" dirty="0" smtClean="0"/>
              <a:t>ADVISOR_WELD_LINE_DESC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lang="zh-TW" altLang="en-US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#ADVISOR_DEGRADATION(!CHECK)</a:t>
            </a:r>
            <a:endParaRPr lang="zh-TW" altLang="en-US" dirty="0"/>
          </a:p>
        </p:txBody>
      </p:sp>
      <p:sp>
        <p:nvSpPr>
          <p:cNvPr id="10" name="內容版面配置區 10"/>
          <p:cNvSpPr txBox="1">
            <a:spLocks/>
          </p:cNvSpPr>
          <p:nvPr/>
        </p:nvSpPr>
        <p:spPr bwMode="auto">
          <a:xfrm>
            <a:off x="219456" y="1380744"/>
            <a:ext cx="4176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2000" tIns="144000" rIns="396000" bIns="144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SzTx/>
              <a:buFont typeface="Arial" pitchFamily="34" charset="0"/>
              <a:buNone/>
              <a:tabLst>
                <a:tab pos="3773488" algn="r"/>
              </a:tabLst>
              <a:defRPr/>
            </a:pPr>
            <a:r>
              <a:rPr kumimoji="0" lang="en-US" altLang="zh-TW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#</a:t>
            </a:r>
            <a:r>
              <a:rPr kumimoji="0" lang="en-US" altLang="zh-TW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PNG_FILL_MAX_SHEAR_RATE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文字方塊 6"/>
          <p:cNvSpPr txBox="1">
            <a:spLocks noChangeArrowheads="1"/>
          </p:cNvSpPr>
          <p:nvPr/>
        </p:nvSpPr>
        <p:spPr bwMode="auto">
          <a:xfrm>
            <a:off x="4773042" y="4071986"/>
            <a:ext cx="3903414" cy="117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en-US" altLang="zh-TW" b="1" dirty="0" smtClean="0">
                <a:solidFill>
                  <a:srgbClr val="00B050"/>
                </a:solidFill>
              </a:rPr>
              <a:t>#</a:t>
            </a:r>
            <a:r>
              <a:rPr lang="en-US" altLang="zh-TW" b="1" dirty="0" smtClean="0">
                <a:solidFill>
                  <a:srgbClr val="00B050"/>
                </a:solidFill>
              </a:rPr>
              <a:t>SOLUTION</a:t>
            </a:r>
            <a:endParaRPr kumimoji="0" lang="en-US" altLang="zh-TW" b="1" kern="0" dirty="0" smtClean="0">
              <a:solidFill>
                <a:srgbClr val="00B050"/>
              </a:solidFill>
              <a:cs typeface="Arial" pitchFamily="34" charset="0"/>
            </a:endParaRP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#DEGRADATION_SOLUTION_1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#DEGRADATION_SOLUTION_2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lang="zh-TW" altLang="en-US" sz="1400" dirty="0">
              <a:solidFill>
                <a:srgbClr val="000000"/>
              </a:solidFill>
            </a:endParaRPr>
          </a:p>
        </p:txBody>
      </p:sp>
      <p:sp>
        <p:nvSpPr>
          <p:cNvPr id="6" name="文字方塊 5"/>
          <p:cNvSpPr txBox="1">
            <a:spLocks noChangeArrowheads="1"/>
          </p:cNvSpPr>
          <p:nvPr/>
        </p:nvSpPr>
        <p:spPr bwMode="auto">
          <a:xfrm>
            <a:off x="4773042" y="1484784"/>
            <a:ext cx="3903414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en-US" altLang="zh-TW" b="1" dirty="0" smtClean="0"/>
              <a:t>#</a:t>
            </a:r>
            <a:r>
              <a:rPr lang="en-US" altLang="zh-TW" b="1" dirty="0" smtClean="0"/>
              <a:t>PROBLEM_DESCRIPTION</a:t>
            </a:r>
            <a:endParaRPr kumimoji="0" lang="en-US" altLang="zh-TW" b="1" kern="0" dirty="0" smtClean="0">
              <a:solidFill>
                <a:srgbClr val="84BD00"/>
              </a:solidFill>
              <a:cs typeface="Arial" pitchFamily="34" charset="0"/>
            </a:endParaRP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#ADVISOR_DEGRADATION_DESC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lang="zh-TW" altLang="en-US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#ADVISOR_AIR_TRAP(!CHECK)</a:t>
            </a:r>
            <a:endParaRPr lang="zh-TW" altLang="en-US" dirty="0"/>
          </a:p>
        </p:txBody>
      </p:sp>
      <p:sp>
        <p:nvSpPr>
          <p:cNvPr id="10" name="內容版面配置區 10"/>
          <p:cNvSpPr txBox="1">
            <a:spLocks/>
          </p:cNvSpPr>
          <p:nvPr/>
        </p:nvSpPr>
        <p:spPr bwMode="auto">
          <a:xfrm>
            <a:off x="219456" y="1380744"/>
            <a:ext cx="4176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2000" tIns="144000" rIns="396000" bIns="144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SzTx/>
              <a:buFont typeface="Arial" pitchFamily="34" charset="0"/>
              <a:buNone/>
              <a:tabLst>
                <a:tab pos="3773488" algn="r"/>
              </a:tabLst>
              <a:defRPr/>
            </a:pPr>
            <a:r>
              <a:rPr kumimoji="0" lang="en-US" altLang="zh-TW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#</a:t>
            </a:r>
            <a:r>
              <a:rPr kumimoji="0" lang="en-US" altLang="zh-TW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PNG_FILL_AIR_TRAP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文字方塊 6"/>
          <p:cNvSpPr txBox="1">
            <a:spLocks noChangeArrowheads="1"/>
          </p:cNvSpPr>
          <p:nvPr/>
        </p:nvSpPr>
        <p:spPr bwMode="auto">
          <a:xfrm>
            <a:off x="4773042" y="4077072"/>
            <a:ext cx="3903414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en-US" altLang="zh-TW" b="1" dirty="0" smtClean="0">
                <a:solidFill>
                  <a:srgbClr val="00B050"/>
                </a:solidFill>
              </a:rPr>
              <a:t>#SOLUTION</a:t>
            </a:r>
            <a:endParaRPr kumimoji="0" lang="en-US" altLang="zh-TW" b="1" kern="0" dirty="0" smtClean="0">
              <a:solidFill>
                <a:srgbClr val="00B050"/>
              </a:solidFill>
              <a:cs typeface="Arial" pitchFamily="34" charset="0"/>
            </a:endParaRP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#AIR_TRAP_SOLUTION_1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#AIR_TRAP_SOLUTION_2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#AIR_TRAP_SOLUTION_3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#AIR_TRAP_SOLUTION_4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lang="zh-TW" altLang="en-US" sz="1400" dirty="0">
              <a:solidFill>
                <a:srgbClr val="000000"/>
              </a:solidFill>
            </a:endParaRPr>
          </a:p>
        </p:txBody>
      </p:sp>
      <p:sp>
        <p:nvSpPr>
          <p:cNvPr id="6" name="文字方塊 5"/>
          <p:cNvSpPr txBox="1">
            <a:spLocks noChangeArrowheads="1"/>
          </p:cNvSpPr>
          <p:nvPr/>
        </p:nvSpPr>
        <p:spPr bwMode="auto">
          <a:xfrm>
            <a:off x="4773042" y="1489870"/>
            <a:ext cx="3903414" cy="886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en-US" altLang="zh-TW" b="1" dirty="0" smtClean="0"/>
              <a:t>#</a:t>
            </a:r>
            <a:r>
              <a:rPr lang="en-US" altLang="zh-TW" b="1" dirty="0" smtClean="0"/>
              <a:t>PROBLEM_DESCRIPTION</a:t>
            </a:r>
            <a:endParaRPr kumimoji="0" lang="en-US" altLang="zh-TW" b="1" kern="0" dirty="0" smtClean="0">
              <a:solidFill>
                <a:srgbClr val="84BD00"/>
              </a:solidFill>
              <a:cs typeface="Arial" pitchFamily="34" charset="0"/>
            </a:endParaRP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</a:t>
            </a:r>
            <a:r>
              <a:rPr lang="en-US" altLang="zh-TW" sz="1600" dirty="0" smtClean="0"/>
              <a:t>ADVISOR_AIR_TRAP_DESC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lang="zh-TW" altLang="en-US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#SUMMARY_SUMMARY_MATERIAL</a:t>
            </a:r>
            <a:endParaRPr lang="zh-TW" altLang="en-US" dirty="0" smtClean="0"/>
          </a:p>
        </p:txBody>
      </p:sp>
      <p:sp>
        <p:nvSpPr>
          <p:cNvPr id="9219" name="文字方塊 3"/>
          <p:cNvSpPr txBox="1">
            <a:spLocks noChangeArrowheads="1"/>
          </p:cNvSpPr>
          <p:nvPr/>
        </p:nvSpPr>
        <p:spPr bwMode="auto">
          <a:xfrm>
            <a:off x="899592" y="1332000"/>
            <a:ext cx="635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b="1" dirty="0" smtClean="0">
                <a:solidFill>
                  <a:srgbClr val="000000"/>
                </a:solidFill>
              </a:rPr>
              <a:t>#SUMMARY_TABLE_MATERIAL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88009871"/>
              </p:ext>
            </p:extLst>
          </p:nvPr>
        </p:nvGraphicFramePr>
        <p:xfrm>
          <a:off x="1503040" y="1760400"/>
          <a:ext cx="6669360" cy="3621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2856"/>
                <a:gridCol w="3326504"/>
              </a:tblGrid>
              <a:tr h="27434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#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ITEM_NAME</a:t>
                      </a:r>
                    </a:p>
                  </a:txBody>
                  <a:tcPr marT="45725" marB="45725" anchor="ctr">
                    <a:solidFill>
                      <a:srgbClr val="50A0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#ITEM_DATA</a:t>
                      </a:r>
                    </a:p>
                  </a:txBody>
                  <a:tcPr marT="45725" marB="45725" anchor="ctr">
                    <a:solidFill>
                      <a:srgbClr val="50A0B9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#POLYMER_TYPE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#POLYMER_TYPE_VALUE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#GRADE_NAME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#GRADE_NAME_VALUE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#PRODUCER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#PRODUCER_VALUE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#MELT_FLOW_INDEX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#MELT_FLOW_INDEX_VALUE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#FIBER_PERCENT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#FIBER_PERCENT_VALUE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#MELT_TEMPERATURE_RANGE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#MELT_TEMPERATURE_RANGE_VALUE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#MOLD_TEMPERATURE_RANGE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#MOLD_TEMPERATURE_RANGE_VALUE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#EJECTION_TEMPERATURE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#EJECTION_TEMPERATURE_VALUE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#FREEZE_TEMPERATURE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#FREEZE_TEMPERATURE_VALUE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#ADVISOR_HESITATION(!CHECK)</a:t>
            </a:r>
            <a:endParaRPr lang="zh-TW" altLang="en-US" dirty="0"/>
          </a:p>
        </p:txBody>
      </p:sp>
      <p:sp>
        <p:nvSpPr>
          <p:cNvPr id="13" name="內容版面配置區 10"/>
          <p:cNvSpPr txBox="1">
            <a:spLocks/>
          </p:cNvSpPr>
          <p:nvPr/>
        </p:nvSpPr>
        <p:spPr bwMode="auto">
          <a:xfrm>
            <a:off x="219456" y="1380744"/>
            <a:ext cx="4176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2000" tIns="144000" rIns="396000" bIns="144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SzTx/>
              <a:buFont typeface="Arial" pitchFamily="34" charset="0"/>
              <a:buNone/>
              <a:tabLst>
                <a:tab pos="3773488" algn="r"/>
              </a:tabLst>
              <a:defRPr/>
            </a:pPr>
            <a:r>
              <a:rPr kumimoji="0" lang="en-US" altLang="zh-TW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#</a:t>
            </a:r>
            <a:r>
              <a:rPr kumimoji="0" lang="en-US" altLang="zh-TW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PNG_FILL_VELOCITY_VECTOR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文字方塊 6"/>
          <p:cNvSpPr txBox="1">
            <a:spLocks noChangeArrowheads="1"/>
          </p:cNvSpPr>
          <p:nvPr/>
        </p:nvSpPr>
        <p:spPr bwMode="auto">
          <a:xfrm>
            <a:off x="4773042" y="4071986"/>
            <a:ext cx="3903414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en-US" altLang="zh-TW" b="1" dirty="0" smtClean="0">
                <a:solidFill>
                  <a:srgbClr val="00B050"/>
                </a:solidFill>
              </a:rPr>
              <a:t>#</a:t>
            </a:r>
            <a:r>
              <a:rPr lang="en-US" altLang="zh-TW" b="1" dirty="0" smtClean="0">
                <a:solidFill>
                  <a:srgbClr val="00B050"/>
                </a:solidFill>
              </a:rPr>
              <a:t>SOLUTION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kumimoji="0" lang="en-US" altLang="zh-TW" sz="1600" kern="0" dirty="0" smtClean="0">
                <a:solidFill>
                  <a:schemeClr val="dk1"/>
                </a:solidFill>
                <a:cs typeface="Arial" pitchFamily="34" charset="0"/>
              </a:rPr>
              <a:t>#HESITATION_SOLUTION_1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kumimoji="0" lang="en-US" altLang="zh-TW" sz="1600" kern="0" dirty="0" smtClean="0">
                <a:solidFill>
                  <a:schemeClr val="dk1"/>
                </a:solidFill>
                <a:cs typeface="Arial" pitchFamily="34" charset="0"/>
              </a:rPr>
              <a:t>#HESITATION_SOLUTION_2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kumimoji="0" lang="en-US" altLang="zh-TW" sz="1600" kern="0" dirty="0" smtClean="0">
                <a:solidFill>
                  <a:schemeClr val="dk1"/>
                </a:solidFill>
                <a:cs typeface="Arial" pitchFamily="34" charset="0"/>
              </a:rPr>
              <a:t>#HESITATION_SOLUTION_3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lang="zh-TW" altLang="en-US" sz="1400" dirty="0">
              <a:solidFill>
                <a:srgbClr val="000000"/>
              </a:solidFill>
            </a:endParaRPr>
          </a:p>
        </p:txBody>
      </p:sp>
      <p:sp>
        <p:nvSpPr>
          <p:cNvPr id="6" name="文字方塊 5"/>
          <p:cNvSpPr txBox="1">
            <a:spLocks noChangeArrowheads="1"/>
          </p:cNvSpPr>
          <p:nvPr/>
        </p:nvSpPr>
        <p:spPr bwMode="auto">
          <a:xfrm>
            <a:off x="4773042" y="1484784"/>
            <a:ext cx="3903414" cy="117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en-US" altLang="zh-TW" b="1" dirty="0" smtClean="0"/>
              <a:t>#</a:t>
            </a:r>
            <a:r>
              <a:rPr lang="en-US" altLang="zh-TW" b="1" dirty="0" smtClean="0"/>
              <a:t>PROBLEM_DESCRIPTION</a:t>
            </a:r>
            <a:endParaRPr kumimoji="0" lang="en-US" altLang="zh-TW" b="1" kern="0" dirty="0" smtClean="0">
              <a:solidFill>
                <a:srgbClr val="84BD00"/>
              </a:solidFill>
              <a:cs typeface="Arial" pitchFamily="34" charset="0"/>
            </a:endParaRP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#ADVISOR_HESITATION_DESC_1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#ADVISOR_HESITATION_DESC_2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lang="zh-TW" altLang="en-US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#ADVISOR_UNBALANCED_FLOW(!CHECK)</a:t>
            </a:r>
            <a:endParaRPr lang="zh-TW" altLang="en-US" dirty="0"/>
          </a:p>
        </p:txBody>
      </p:sp>
      <p:sp>
        <p:nvSpPr>
          <p:cNvPr id="7" name="內容版面配置區 10"/>
          <p:cNvSpPr txBox="1">
            <a:spLocks/>
          </p:cNvSpPr>
          <p:nvPr/>
        </p:nvSpPr>
        <p:spPr bwMode="auto">
          <a:xfrm>
            <a:off x="219456" y="1380744"/>
            <a:ext cx="4176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2000" tIns="144000" rIns="396000" bIns="144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SzTx/>
              <a:buFont typeface="Arial" pitchFamily="34" charset="0"/>
              <a:buNone/>
              <a:tabLst>
                <a:tab pos="3773488" algn="r"/>
              </a:tabLst>
              <a:defRPr/>
            </a:pPr>
            <a:r>
              <a:rPr kumimoji="0" lang="en-US" altLang="zh-TW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#</a:t>
            </a:r>
            <a:r>
              <a:rPr kumimoji="0" lang="en-US" altLang="zh-TW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PNG_FILL_GATE_CONTRIBUTION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文字方塊 8"/>
          <p:cNvSpPr txBox="1">
            <a:spLocks noChangeArrowheads="1"/>
          </p:cNvSpPr>
          <p:nvPr/>
        </p:nvSpPr>
        <p:spPr bwMode="auto">
          <a:xfrm>
            <a:off x="4773042" y="4071986"/>
            <a:ext cx="3903414" cy="169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en-US" altLang="zh-TW" b="1" dirty="0" smtClean="0">
                <a:solidFill>
                  <a:srgbClr val="00B050"/>
                </a:solidFill>
              </a:rPr>
              <a:t>#</a:t>
            </a:r>
            <a:r>
              <a:rPr lang="en-US" altLang="zh-TW" b="1" dirty="0" smtClean="0">
                <a:solidFill>
                  <a:srgbClr val="00B050"/>
                </a:solidFill>
              </a:rPr>
              <a:t>SOLUTION</a:t>
            </a:r>
            <a:endParaRPr kumimoji="0" lang="en-US" altLang="zh-TW" b="1" kern="0" dirty="0" smtClean="0">
              <a:solidFill>
                <a:srgbClr val="00B050"/>
              </a:solidFill>
              <a:cs typeface="Arial" pitchFamily="34" charset="0"/>
            </a:endParaRP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</a:t>
            </a:r>
            <a:r>
              <a:rPr lang="en-US" altLang="zh-TW" sz="1600" dirty="0" smtClean="0"/>
              <a:t>UNBALANCED_SOLUTION_1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#UNBALANCED_SOLUTION_2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#UNBALANCED_SOLUTION_3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#UNBALANCED_SOLUTION_4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lang="zh-TW" altLang="en-US" sz="1400" dirty="0">
              <a:solidFill>
                <a:srgbClr val="000000"/>
              </a:solidFill>
            </a:endParaRPr>
          </a:p>
        </p:txBody>
      </p:sp>
      <p:sp>
        <p:nvSpPr>
          <p:cNvPr id="8" name="文字方塊 7"/>
          <p:cNvSpPr txBox="1">
            <a:spLocks noChangeArrowheads="1"/>
          </p:cNvSpPr>
          <p:nvPr/>
        </p:nvSpPr>
        <p:spPr bwMode="auto">
          <a:xfrm>
            <a:off x="4773042" y="1484784"/>
            <a:ext cx="3903414" cy="117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en-US" altLang="zh-TW" b="1" dirty="0" smtClean="0"/>
              <a:t>#</a:t>
            </a:r>
            <a:r>
              <a:rPr lang="en-US" altLang="zh-TW" b="1" dirty="0" smtClean="0"/>
              <a:t>PROBLEM_DESCRIPTION</a:t>
            </a:r>
            <a:endParaRPr kumimoji="0" lang="en-US" altLang="zh-TW" b="1" kern="0" dirty="0" smtClean="0">
              <a:solidFill>
                <a:srgbClr val="84BD00"/>
              </a:solidFill>
              <a:cs typeface="Arial" pitchFamily="34" charset="0"/>
            </a:endParaRP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</a:t>
            </a:r>
            <a:r>
              <a:rPr lang="en-US" altLang="zh-TW" sz="1600" dirty="0" smtClean="0"/>
              <a:t>ADVISOR_UNBALANCED_DESC_1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TW" sz="1600" dirty="0" smtClean="0"/>
              <a:t>#ADVISOR_UNBALANCED_DESC_2</a:t>
            </a:r>
          </a:p>
          <a:p>
            <a:pPr marL="171450" lvl="1" indent="-171450" defTabSz="914400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lang="zh-TW" altLang="en-US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#ANALYSIS_CONCLUSIONS_RECOMMENDATIONS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sz="quarter" idx="13"/>
          </p:nvPr>
        </p:nvSpPr>
        <p:spPr>
          <a:xfrm>
            <a:off x="539750" y="1412875"/>
            <a:ext cx="7992690" cy="4752975"/>
          </a:xfrm>
        </p:spPr>
        <p:txBody>
          <a:bodyPr/>
          <a:lstStyle/>
          <a:p>
            <a:r>
              <a:rPr lang="en-US" altLang="zh-TW" dirty="0"/>
              <a:t>#</a:t>
            </a:r>
            <a:r>
              <a:rPr lang="en-US" altLang="zh-TW" dirty="0" smtClean="0"/>
              <a:t>THIS_PART_CAN_BE_COMPLETED_BY_THE_REPORT_AUTHOR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#SUMMARY_PROCESS_CONDITION</a:t>
            </a:r>
            <a:endParaRPr lang="zh-TW" altLang="en-US" dirty="0" smtClean="0"/>
          </a:p>
        </p:txBody>
      </p:sp>
      <p:sp>
        <p:nvSpPr>
          <p:cNvPr id="10243" name="文字方塊 3"/>
          <p:cNvSpPr txBox="1">
            <a:spLocks noChangeArrowheads="1"/>
          </p:cNvSpPr>
          <p:nvPr/>
        </p:nvSpPr>
        <p:spPr bwMode="auto">
          <a:xfrm>
            <a:off x="899592" y="1332000"/>
            <a:ext cx="635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b="1" dirty="0" smtClean="0">
                <a:solidFill>
                  <a:srgbClr val="000000"/>
                </a:solidFill>
              </a:rPr>
              <a:t>#SUMMARY_TABLE_PROCESS_CONDITION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53088414"/>
              </p:ext>
            </p:extLst>
          </p:nvPr>
        </p:nvGraphicFramePr>
        <p:xfrm>
          <a:off x="1475656" y="1760400"/>
          <a:ext cx="6768752" cy="3776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2675"/>
                <a:gridCol w="3376077"/>
              </a:tblGrid>
              <a:tr h="27434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#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ITEM_NAME</a:t>
                      </a:r>
                    </a:p>
                  </a:txBody>
                  <a:tcPr marT="45725" marB="45725" anchor="ctr">
                    <a:solidFill>
                      <a:srgbClr val="50A0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#ITEM_DATA</a:t>
                      </a:r>
                      <a:endParaRPr lang="en-US" altLang="zh-TW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5" marB="45725" anchor="ctr">
                    <a:solidFill>
                      <a:srgbClr val="50A0B9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0000"/>
                        </a:lnSpc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#FILL_TIME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#FILLING_TIME_VALUE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#MELT_TEMPERATURE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#MELT_TEMPERATURE_VALUE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#MOLD_TEMPERATURE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#MOLD_TEMPERATURE_VALUE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#MAXIMUM_INJECTION_PRESSURE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#MAX_INJECTION_PRESSURE_VALUE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#PACKING_TIME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#PACKING_TIME_VALUE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#MAXIMUM_PACKING_PRESSURE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#MAX_PACKING_PRESSURE_VALUE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#VP_SWITCH_BY_FILLED_VOLUME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#VP_SWITCH_VALUE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#MOLD_OPENING_TIME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#MOLD_OPENING_TIME_VALUE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#EJECTION_TEMPERATURE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#EJECTION_TEMPERATURE_VALUE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#AIR_TEMPERATURE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#AIR_TEMPERATURE_VALUE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>
          <a:xfrm>
            <a:off x="250825" y="2420873"/>
            <a:ext cx="8893175" cy="1266246"/>
          </a:xfrm>
        </p:spPr>
        <p:txBody>
          <a:bodyPr/>
          <a:lstStyle/>
          <a:p>
            <a:r>
              <a:rPr lang="en-US" altLang="zh-TW" dirty="0"/>
              <a:t>#</a:t>
            </a:r>
            <a:r>
              <a:rPr lang="en-US" altLang="zh-TW" dirty="0" smtClean="0"/>
              <a:t>ANALYSIS_SUMMARY</a:t>
            </a:r>
            <a:endParaRPr lang="en-US" altLang="zh-TW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#SUMMARY_FILLING_RESULT</a:t>
            </a:r>
            <a:r>
              <a:rPr lang="en-US" altLang="zh-TW" kern="1200" dirty="0" smtClean="0">
                <a:solidFill>
                  <a:schemeClr val="tx1"/>
                </a:solidFill>
                <a:latin typeface="Arial"/>
                <a:ea typeface="微軟正黑體"/>
              </a:rPr>
              <a:t>(!CHECK)</a:t>
            </a:r>
            <a:endParaRPr lang="zh-TW" altLang="en-US" dirty="0" smtClean="0"/>
          </a:p>
        </p:txBody>
      </p:sp>
      <p:sp>
        <p:nvSpPr>
          <p:cNvPr id="10243" name="文字方塊 3"/>
          <p:cNvSpPr txBox="1">
            <a:spLocks noChangeArrowheads="1"/>
          </p:cNvSpPr>
          <p:nvPr/>
        </p:nvSpPr>
        <p:spPr bwMode="auto">
          <a:xfrm>
            <a:off x="899592" y="1332000"/>
            <a:ext cx="635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b="1" dirty="0" smtClean="0">
                <a:solidFill>
                  <a:srgbClr val="000000"/>
                </a:solidFill>
              </a:rPr>
              <a:t>#SUMMARY_TABLE_FILLING_RESULT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69044622"/>
              </p:ext>
            </p:extLst>
          </p:nvPr>
        </p:nvGraphicFramePr>
        <p:xfrm>
          <a:off x="1475656" y="1760400"/>
          <a:ext cx="6768752" cy="5238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2675"/>
                <a:gridCol w="3376077"/>
              </a:tblGrid>
              <a:tr h="45244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#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ITEM_NAME</a:t>
                      </a:r>
                    </a:p>
                  </a:txBody>
                  <a:tcPr marT="45725" marB="45725" anchor="ctr">
                    <a:solidFill>
                      <a:srgbClr val="50A0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#ITEM_DATA</a:t>
                      </a:r>
                      <a:endParaRPr lang="en-US" altLang="zh-TW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5" marB="45725" anchor="ctr">
                    <a:solidFill>
                      <a:srgbClr val="50A0B9"/>
                    </a:solidFill>
                  </a:tcPr>
                </a:tc>
              </a:tr>
              <a:tr h="40343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0000"/>
                        </a:lnSpc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#FILLING_TIME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#RESULT_FILLING_TIME_VALUE(!CHECK)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640956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#MAX_MELT_TEMPERATURE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#RESULT_FILL_MAX_MELT_TEMPERATURE_VALUE(!CHECK)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40343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#MIN_MELT_TEMPERATURE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#RESULT_FILL_MIN_MELT_TEMPERATURE_VALUE(!CHECK)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3770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#MAX_SPRUE_PRESSURE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#RESULT_FILL_SPRUE_PRESSURE_VALUE(!CHECK)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4034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#MAX_CLAMPING_FORCE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#RESULT_FILL_CLAMPING_FORCE_VALUE(!CHECK)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37703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#MAX_SHEAR_STRESS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#RESULT_FILL_SHEAR_STRESS_VALUE(!CHECK)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37703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#MAX_SHEAR_RATE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#RESULT_FILL_SHEAR_RATE_VALUE(!CHECK)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3770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#HIGH_SHEAR_STRESS_AREA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#RESULT_FILL_HIGH_SHEAR_STRESS_AREA_VALUE(!CHECK)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37703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#SHORT_SHOT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#RESULT_FILL_SHORT_SHOT_VALUE(!CHECK)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6903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#SUMMARY_PACKING_RESULT</a:t>
            </a:r>
            <a:r>
              <a:rPr lang="en-US" altLang="zh-TW" kern="1200" dirty="0" smtClean="0">
                <a:solidFill>
                  <a:schemeClr val="tx1"/>
                </a:solidFill>
                <a:latin typeface="Arial"/>
                <a:ea typeface="微軟正黑體"/>
              </a:rPr>
              <a:t>(!CHECK)</a:t>
            </a:r>
            <a:endParaRPr lang="zh-TW" altLang="en-US" dirty="0" smtClean="0"/>
          </a:p>
        </p:txBody>
      </p:sp>
      <p:sp>
        <p:nvSpPr>
          <p:cNvPr id="10243" name="文字方塊 3"/>
          <p:cNvSpPr txBox="1">
            <a:spLocks noChangeArrowheads="1"/>
          </p:cNvSpPr>
          <p:nvPr/>
        </p:nvSpPr>
        <p:spPr bwMode="auto">
          <a:xfrm>
            <a:off x="899592" y="1332000"/>
            <a:ext cx="635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TW" b="1" dirty="0" smtClean="0">
                <a:solidFill>
                  <a:srgbClr val="000000"/>
                </a:solidFill>
              </a:rPr>
              <a:t>#SUMMARY_TABLE_PACKING_RESULT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12524359"/>
              </p:ext>
            </p:extLst>
          </p:nvPr>
        </p:nvGraphicFramePr>
        <p:xfrm>
          <a:off x="1475656" y="1760400"/>
          <a:ext cx="6768752" cy="627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2675"/>
                <a:gridCol w="3376077"/>
              </a:tblGrid>
              <a:tr h="27434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#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ITEM_NAME</a:t>
                      </a:r>
                    </a:p>
                  </a:txBody>
                  <a:tcPr marT="45725" marB="45725" anchor="ctr">
                    <a:solidFill>
                      <a:srgbClr val="50A0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#ITEM_DATA</a:t>
                      </a:r>
                      <a:endParaRPr lang="en-US" altLang="zh-TW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5" marB="45725" anchor="ctr">
                    <a:solidFill>
                      <a:srgbClr val="50A0B9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#PACKING_TIME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#RESULT_PACKING_TIME_VALUE(!CHECK)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#MAX_MELT_TEMPERATURE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#RESULT_PACK_MAX_MELT_TEMPERATURE_VALUE(!CHECK)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#MIN_MELT_TEMPERATURE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#RESULT_PACK_MIN_MELT_TEMPERATURE_VALUE(!CHECK)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#MAX_PACKING_PRESSURE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#RESULT_PACKING_PRESSURE_VALUE(!CHECK)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#MAX_CLAMPING_FORCE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#RESULT_PACK_CLAMPING_FORCE_VALUE(!CHECK)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#AVG_VOLUMTRIC_SHRINKAGE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#RESULT_PACK_AVG_VOLUMETRIC_SHRINKAGE_VALUE(!CHECK)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#STANDARD_DEVIATION_OF_VOLUMETRIC_SHRINKAGE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#RESULT_PACK_STANDARD_DEVIATION_OF_VOLUMETRIC_SHRINKAGE_VALUE(!CHECK)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#MAX_SHEAR_STRESS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#RESULT_PACK_MAX_SHEAR_STRESS_VALUE(!CHECK)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#HIGH_SHEAR_STRESS_AREA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#RESULT_PACK_HIGH_SHEAR_STRESS_AREA_VALUE(!CHECK)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#SHORT_SHOT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#RESULT_PACK_SHORT_SHOT_VALUE(!CHECK)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  <a:tr h="2743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#OVER_PACKED_AREA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#RESULT_PACK_OVER_PACKED_AREA(!CHECK)</a:t>
                      </a:r>
                    </a:p>
                  </a:txBody>
                  <a:tcPr marT="45725" marB="45725" anchor="ctr">
                    <a:solidFill>
                      <a:srgbClr val="CDE6E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364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PROT" val="3"/>
  <p:tag name="CDT_PROT_TOP" val="0"/>
  <p:tag name="CDT_PROT_LEFT" val="0"/>
  <p:tag name="CDT_PROT_WIDTH" val="720"/>
  <p:tag name="CDT_PROT_HEIGHT" val="99,8750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8:0-0-326,7-720"/>
  <p:tag name="CDT_MASTERSHAPE2" val="14:0-0-326,7-720"/>
  <p:tag name="CDT_MASTERSHAPE3" val="57350:326,7-19,75-116,9738-700,25"/>
  <p:tag name="CDT_MASTERSHAPE4" val="57351:295,7487-19,75-30,95134-700,25"/>
  <p:tag name="CDT_MASTERSHAPE5" val="11:0-42,5-76,20732-136,063"/>
  <p:tag name="CDT_MASTERSHAPE6" val="10:485,5-0-34-720"/>
  <p:tag name="CDT_MASTERSHAPE7" val="2:485,5-484,75-34-235,25"/>
  <p:tag name="CDT_MASTERSHAPE8" val="15:0-360-0,1250394-0,1250394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60,6249"/>
  <p:tag name="CDT_PROT_HEIGHT" val="374,25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14,4999"/>
  <p:tag name="CDT_PROT_WIDTH" val="261,0001"/>
  <p:tag name="CDT_PROT_HEIGHT" val="374,2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533"/>
  <p:tag name="CDT_PROT_HEIGHT" val="181,37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533"/>
  <p:tag name="CDT_PROT_HEIGHT" val="181,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260,6249"/>
  <p:tag name="CDT_PROT_HEIGHT" val="181,37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9:0-0-406,08-720"/>
  <p:tag name="CDT_MASTERSHAPE2" val="12:0-0-406,08-720"/>
  <p:tag name="CDT_MASTERSHAPE3" val="57350:289,1062-19,75-116,9738-700,25"/>
  <p:tag name="CDT_MASTERSHAPE4" val="57351:406,08-19,75-30,95134-700,25"/>
  <p:tag name="CDT_MASTERSHAPE5" val="11:0-42,5-76,20732-136,063"/>
  <p:tag name="CDT_MASTERSHAPE6" val="16:0-360-0,1250394-0,1250394"/>
  <p:tag name="CDT_MASTERSHAPE7" val="10:485,5-0-34-720"/>
  <p:tag name="CDT_MASTERSHAPE8" val="15:485,5-484,75-34-235,25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111,2501"/>
  <p:tag name="CDT_PROT_LEFT" val="314,5"/>
  <p:tag name="CDT_PROT_WIDTH" val="261"/>
  <p:tag name="CDT_PROT_HEIGHT" val="181,375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304"/>
  <p:tag name="CDT_PROT_LEFT" val="42,5"/>
  <p:tag name="CDT_PROT_WIDTH" val="260,6249"/>
  <p:tag name="CDT_PROT_HEIGHT" val="181,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314,4999"/>
  <p:tag name="CDT_PROT_WIDTH" val="261,0001"/>
  <p:tag name="CDT_PROT_HEIGHT" val="181,5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9:0-0-540-720"/>
  <p:tag name="CDT_MASTERSHAPE2" val="12:0-0-540-720"/>
  <p:tag name="CDT_MASTERSHAPE3" val="57350:190,6199-19,75-148,1732-700,25"/>
  <p:tag name="CDT_MASTERSHAPE4" val="11:0-42,5-76,20732-136,063"/>
  <p:tag name="CDT_MASTERSHAPE5" val="16:0-360-0,1250394-0,1250394"/>
  <p:tag name="CDT_MASTERSHAPE6" val="10:485,5-0-34-720"/>
  <p:tag name="CDT_MASTERSHAPE7" val="14:485,5-484,75-34-235,25"/>
  <p:tag name="CDT_MASTERSHAPE8" val="57351:190,62-19,75-30,95134-700,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9:0-0-540-720"/>
  <p:tag name="CDT_MASTERSHAPE2" val="12:0-0-540-720"/>
  <p:tag name="CDT_MASTERSHAPE3" val="57350:186,798-19,75-148,1732-700,25"/>
  <p:tag name="CDT_MASTERSHAPE4" val="11:0-42,5-76,20732-136,063"/>
  <p:tag name="CDT_MASTERSHAPE5" val="16:0-360-0,1250394-0,1250394"/>
  <p:tag name="CDT_MASTERSHAPE6" val="14:485,5-0-34-720"/>
  <p:tag name="CDT_MASTERSHAPE7" val="15:485,5-484,75-34-235,25"/>
  <p:tag name="CDT_MASTERSHAPE8" val="57351:304-19,75-30,95134-700,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57359:0-0-326,75-720"/>
  <p:tag name="CDT_MASTERSHAPE2" val="57350:326,7501-19,75-116,9738-700,25"/>
  <p:tag name="CDT_MASTERSHAPE3" val="57351:295,7987-19,75-30,95134-700,25"/>
  <p:tag name="CDT_MASTERSHAPE4" val="8:0-575,5-63,37504-113,375"/>
  <p:tag name="CDT_MASTERSHAPE5" val="9:0-360-0,1250394-0,125039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8:0-0-406,5005-720"/>
  <p:tag name="CDT_MASTERSHAPE2" val="57350:289,5268-19,75-116,9738-700,25"/>
  <p:tag name="CDT_MASTERSHAPE3" val="57351:406,5005-19,75-30,95134-700,25"/>
  <p:tag name="CDT_MASTERSHAPE4" val="12:0-575,5-63,37504-113,375"/>
  <p:tag name="CDT_MASTERSHAPE5" val="9:0-360-0,1250394-0,125039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3:111,25-371,3751-374,25-348,625"/>
  <p:tag name="CDT_MASTERSHAPE2" val="2:0-0-99,87504-720"/>
  <p:tag name="CDT_MASTERSHAPE3" val="11:111,25-0-374,25-360"/>
  <p:tag name="CDT_MASTERSHAPE4" val="13:111,25-371,3751-374,25-348,62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13:111,25-42,5-374,25-317,5"/>
  <p:tag name="CDT_MASTERSHAPE3" val="5:111,25-371,3751-374,25-348,6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0008-374,25-646,375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5"/>
  <p:tag name="CDT_TARGETSHAPE_NEW" val="8"/>
  <p:tag name="CDT_PROT" val="3"/>
  <p:tag name="CDT_PROT_TOP" val="519,5906"/>
  <p:tag name="CDT_PROT_LEFT" val="0"/>
  <p:tag name="CDT_PROT_WIDTH" val="200,7495"/>
  <p:tag name="CDT_PROT_HEIGHT" val="20,4094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53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317,5"/>
  <p:tag name="CDT_MASTERSHAPE3" val="4:111,25-371,375-374,25-317,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646,3751"/>
  <p:tag name="CDT_MASTERSHAPE3" val="13:304-42,5-181,5-646,375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204,0945"/>
  <p:tag name="CDT_MASTERSHAPE3" val="13:111,25-257,9528-374,25-215,4222"/>
  <p:tag name="CDT_MASTERSHAPE4" val="12:111,25-484,75-374,25-204,12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317,5"/>
  <p:tag name="CDT_MASTERSHAPE3" val="4:111,25-371,375-181,375-317,5"/>
  <p:tag name="CDT_MASTERSHAPE4" val="5:304-42,5-181,5-317,5"/>
  <p:tag name="CDT_MASTERSHAPE5" val="6:304-371,375-181,5-317,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4:111,25-586,8279-374,25-102,047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533"/>
  <p:tag name="CDT_MASTERSHAPE3" val="5:111,25-586,8279-374,25-102,047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260,6249"/>
  <p:tag name="CDT_MASTERSHAPE3" val="13:111,25-314,4999-374,25-261,0001"/>
  <p:tag name="CDT_MASTERSHAPE4" val="7:111,25-586,8279-374,25-102,047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533"/>
  <p:tag name="CDT_MASTERSHAPE3" val="13:304-42,5-181,5-533"/>
  <p:tag name="CDT_MASTERSHAPE4" val="7:111,25-586,8279-374,25-102,047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260,6249"/>
  <p:tag name="CDT_MASTERSHAPE3" val="13:111,2501-314,5-181,375-261"/>
  <p:tag name="CDT_MASTERSHAPE4" val="12:304-42,5-181,5-260,6249"/>
  <p:tag name="CDT_MASTERSHAPE5" val="15:304-314,4999-181,5-261,0001"/>
  <p:tag name="CDT_MASTERSHAPE6" val="9:111,25-586,8279-374,25-102,047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4"/>
  <p:tag name="CDT_TARGETSHAPE_NEW" val="1"/>
  <p:tag name="CDT_PROT" val="3"/>
  <p:tag name="CDT_PROT_TOP" val="485,5"/>
  <p:tag name="CDT_PROT_LEFT" val="0"/>
  <p:tag name="CDT_PROT_WIDTH" val="720"/>
  <p:tag name="CDT_PROT_HEIGHT" val="3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7:0-0-99,87504-720"/>
  <p:tag name="CDT_MASTERSHAPE2" val="13:519,5906-0-20,40945-200,7495"/>
  <p:tag name="CDT_MASTERSHAPE3" val="9:485,5-0-34-720"/>
  <p:tag name="CDT_MASTERSHAPE4" val="3079:111,25-42,50008-374,25-646,3751"/>
  <p:tag name="CDT_MASTERSHAPE5" val="12:519,5906-0-20,40945-98,37409"/>
  <p:tag name="CDT_MASTERSHAPE6" val="14:519,5906-212,1243-20,40945-507,8756"/>
  <p:tag name="CDT_MASTERSHAPE7" val="11:0-575,5001-63,50016-113,375"/>
  <p:tag name="CDT_MASTERSHAPE8" val="3078:0-0-99,87504-720"/>
  <p:tag name="CDT_MASTERSHAPE9" val="31:0-360-0,1250394-0,1250394"/>
  <p:tag name="CDT_MASTERSHAPE10" val="2:0-0-0-0"/>
  <p:tag name="CDT_MASTERSHAPE11" val="3:0-0-0-0"/>
  <p:tag name="CDT_MASTERSHAPE12" val="4:0-0-0-0"/>
  <p:tag name="CDT_MASTERSHAPE13" val="5:0-0-0-0"/>
  <p:tag name="CDT_MASTERSHAPE14" val="6:0-0-0-0"/>
  <p:tag name="CDT_MASTERSHAPE15" val="8:0-0-0-0"/>
  <p:tag name="CDT_MASTERSHAPE16" val="10:0-0-0-0"/>
  <p:tag name="CDT_MASTERSHAPE17" val="15:0-0-0-0"/>
  <p:tag name="CDT_MASTERSHAPE18" val="16:0-0-0-0"/>
  <p:tag name="CDT_MASTERSHAPE19" val="17:0-0-0-0"/>
  <p:tag name="CDT_MASTERSHAPE20" val="18:0-0-0-0"/>
  <p:tag name="CDT_MASTERSHAPE21" val="19:0-0-0-0"/>
  <p:tag name="CDT_MASTERSHAPE22" val="20:0-0-0-0"/>
  <p:tag name="CDT_MASTERSHAPE23" val="21:0-0-0-0"/>
  <p:tag name="CDT_MASTERSHAPE24" val="22:0-0-0-0"/>
  <p:tag name="CDT_MASTERSHAPE25" val="23:0-0-0-0"/>
  <p:tag name="CDT_MASTERSHAPE26" val="24:0-0-0-0"/>
  <p:tag name="CDT_MASTERSHAPE27" val="25:0-0-0-0"/>
  <p:tag name="CDT_MASTERSHAPE28" val="26:0-0-0-0"/>
  <p:tag name="CDT_MASTERSHAPE29" val="27:0-0-0-0"/>
  <p:tag name="CDT_MASTERSHAPE30" val="28:0-0-0-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TARGETSHAPE_NEW" val="3"/>
  <p:tag name="CDT_PROT" val="5"/>
  <p:tag name="CDT_PROT_TOP" val="326,7"/>
  <p:tag name="CDT_PROT_LEFT" val="19,75"/>
  <p:tag name="CDT_PROT_WIDTH" val="700,25"/>
  <p:tag name="CDT_PROT_HEIGHT" val="116,973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2"/>
  <p:tag name="CDT_PROT_TOP" val="295,7487"/>
  <p:tag name="CDT_PROT_LEFT" val="19,75"/>
  <p:tag name="CDT_PROT_WIDTH" val="700,25"/>
  <p:tag name="CDT_PROT_HEIGHT" val="30,9513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4"/>
  <p:tag name="CDT_TARGETSHAPE_NEW" val="1"/>
  <p:tag name="CDT_PROT" val="3"/>
  <p:tag name="CDT_PROT_TOP" val="485,5"/>
  <p:tag name="CDT_PROT_LEFT" val="0"/>
  <p:tag name="CDT_PROT_WIDTH" val="720"/>
  <p:tag name="CDT_PROT_HEIGHT" val="3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406,0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AUTODIALOG" val="2"/>
  <p:tag name="CDT_FILLFIXED" val="True"/>
  <p:tag name="CDT_LINEFIXED" val="True"/>
  <p:tag name="CDT_FILLUNVISIBLE" val="False"/>
  <p:tag name="CDT_LINEUNVISIBLE" val="True"/>
  <p:tag name="CDT_TARGETSHAPE_NEW" val="14"/>
  <p:tag name="CDT_PROT" val="3"/>
  <p:tag name="CDT_PROT_TOP" val="0"/>
  <p:tag name="CDT_PROT_LEFT" val="0"/>
  <p:tag name="CDT_PROT_WIDTH" val="720"/>
  <p:tag name="CDT_PROT_HEIGHT" val="406,0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289,1062"/>
  <p:tag name="CDT_PROT_LEFT" val="19,75"/>
  <p:tag name="CDT_PROT_WIDTH" val="700,25"/>
  <p:tag name="CDT_PROT_HEIGHT" val="116,973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2"/>
  <p:tag name="CDT_PROT_TOP" val="111,25"/>
  <p:tag name="CDT_PROT_LEFT" val="42,50008"/>
  <p:tag name="CDT_PROT_WIDTH" val="646,3751"/>
  <p:tag name="CDT_PROT_HEIGHT" val="374,2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2"/>
  <p:tag name="CDT_PROT_TOP" val="406,08"/>
  <p:tag name="CDT_PROT_LEFT" val="19,75"/>
  <p:tag name="CDT_PROT_WIDTH" val="700,25"/>
  <p:tag name="CDT_PROT_HEIGHT" val="30,9513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4"/>
  <p:tag name="CDT_TARGETSHAPE_NEW" val="1"/>
  <p:tag name="CDT_PROT" val="3"/>
  <p:tag name="CDT_PROT_TOP" val="485,5"/>
  <p:tag name="CDT_PROT_LEFT" val="0"/>
  <p:tag name="CDT_PROT_WIDTH" val="720"/>
  <p:tag name="CDT_PROT_HEIGHT" val="3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54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DUMMYPICTURE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720"/>
  <p:tag name="CDT_PROT_HEIGHT" val="54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5"/>
  <p:tag name="CDT_PROT_TOP" val="190,6199"/>
  <p:tag name="CDT_PROT_LEFT" val="19,75"/>
  <p:tag name="CDT_PROT_WIDTH" val="700,25"/>
  <p:tag name="CDT_PROT_HEIGHT" val="148,173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7"/>
  <p:tag name="CDT_PROT" val="3"/>
  <p:tag name="CDT_PROT_TOP" val="519,5906"/>
  <p:tag name="CDT_PROT_LEFT" val="0"/>
  <p:tag name="CDT_PROT_WIDTH" val="98,37409"/>
  <p:tag name="CDT_PROT_HEIGHT" val="20,4094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3"/>
  <p:tag name="CDT_TARGETSHAPE_NEW" val="1"/>
  <p:tag name="CDT_PROT" val="3"/>
  <p:tag name="CDT_PROT_TOP" val="485,5"/>
  <p:tag name="CDT_PROT_LEFT" val="0"/>
  <p:tag name="CDT_PROT_WIDTH" val="720"/>
  <p:tag name="CDT_PROT_HEIGHT" val="3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EXTCOL" val="True"/>
  <p:tag name="CDT_COLTX_NEW" val="20"/>
  <p:tag name="CDT_PROT" val="2"/>
  <p:tag name="CDT_PROT_TOP" val="190,62"/>
  <p:tag name="CDT_PROT_LEFT" val="19,75"/>
  <p:tag name="CDT_PROT_WIDTH" val="700,25"/>
  <p:tag name="CDT_PROT_HEIGHT" val="30,9513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186,798"/>
  <p:tag name="CDT_PROT_LEFT" val="19,75"/>
  <p:tag name="CDT_PROT_WIDTH" val="700,25"/>
  <p:tag name="CDT_PROT_HEIGHT" val="148,173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3"/>
  <p:tag name="CDT_TARGETSHAPE_NEW" val="1"/>
  <p:tag name="CDT_PROT" val="3"/>
  <p:tag name="CDT_PROT_TOP" val="485,5"/>
  <p:tag name="CDT_PROT_LEFT" val="0"/>
  <p:tag name="CDT_PROT_WIDTH" val="720"/>
  <p:tag name="CDT_PROT_HEIGHT" val="3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EXTCOL" val="True"/>
  <p:tag name="CDT_COLTX_NEW" val="20"/>
  <p:tag name="CDT_PROT" val="2"/>
  <p:tag name="CDT_PROT_TOP" val="304"/>
  <p:tag name="CDT_PROT_LEFT" val="19,75"/>
  <p:tag name="CDT_PROT_WIDTH" val="700,25"/>
  <p:tag name="CDT_PROT_HEIGHT" val="30,9513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5"/>
  <p:tag name="CDT_PROT_TOP" val="326,7501"/>
  <p:tag name="CDT_PROT_LEFT" val="19,75"/>
  <p:tag name="CDT_PROT_WIDTH" val="700,25"/>
  <p:tag name="CDT_PROT_HEIGHT" val="116,973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5"/>
  <p:tag name="CDT_TARGETSHAPE_NEW" val="9"/>
  <p:tag name="CDT_PROT" val="3"/>
  <p:tag name="CDT_PROT_TOP" val="519,5906"/>
  <p:tag name="CDT_PROT_LEFT" val="212,1243"/>
  <p:tag name="CDT_PROT_WIDTH" val="507,8756"/>
  <p:tag name="CDT_PROT_HEIGHT" val="20,4094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2"/>
  <p:tag name="CDT_PROT_TOP" val="295,7987"/>
  <p:tag name="CDT_PROT_LEFT" val="19,75"/>
  <p:tag name="CDT_PROT_WIDTH" val="700,25"/>
  <p:tag name="CDT_PROT_HEIGHT" val="30,9513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575,5"/>
  <p:tag name="CDT_PROT_WIDTH" val="113,375"/>
  <p:tag name="CDT_PROT_HEIGHT" val="63,3750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406,500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4"/>
  <p:tag name="CDT_PROT_TOP" val="289,5268"/>
  <p:tag name="CDT_PROT_LEFT" val="19,75"/>
  <p:tag name="CDT_PROT_WIDTH" val="700,25"/>
  <p:tag name="CDT_PROT_HEIGHT" val="116,973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2"/>
  <p:tag name="CDT_PROT_TOP" val="406,5005"/>
  <p:tag name="CDT_PROT_LEFT" val="19,75"/>
  <p:tag name="CDT_PROT_WIDTH" val="700,25"/>
  <p:tag name="CDT_PROT_HEIGHT" val="30,9513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575,5"/>
  <p:tag name="CDT_PROT_WIDTH" val="113,375"/>
  <p:tag name="CDT_PROT_HEIGHT" val="63,3750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3"/>
  <p:tag name="CDT_PROT_TOP" val="111,25"/>
  <p:tag name="CDT_PROT_LEFT" val="371,3751"/>
  <p:tag name="CDT_PROT_WIDTH" val="348,625"/>
  <p:tag name="CDT_PROT_HEIGHT" val="374,2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575,5001"/>
  <p:tag name="CDT_PROT_WIDTH" val="113,375"/>
  <p:tag name="CDT_PROT_HEIGHT" val="63,50016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2"/>
  <p:tag name="CDT_TARGETSHAPE_NEW" val="13"/>
  <p:tag name="CDT_PROT" val="2"/>
  <p:tag name="CDT_PROT_TOP" val="111,25"/>
  <p:tag name="CDT_PROT_LEFT" val="0"/>
  <p:tag name="CDT_PROT_WIDTH" val="360"/>
  <p:tag name="CDT_PROT_HEIGHT" val="374,2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TARGETSHAPE_NEW" val="20"/>
  <p:tag name="CDT_PROT" val="2"/>
  <p:tag name="CDT_PROT_TOP" val="111,25"/>
  <p:tag name="CDT_PROT_LEFT" val="371,3751"/>
  <p:tag name="CDT_PROT_WIDTH" val="348,625"/>
  <p:tag name="CDT_PROT_HEIGHT" val="374,2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317,5"/>
  <p:tag name="CDT_PROT_HEIGHT" val="374,25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2"/>
  <p:tag name="CDT_PROT_TOP" val="111,25"/>
  <p:tag name="CDT_PROT_LEFT" val="371,3751"/>
  <p:tag name="CDT_PROT_WIDTH" val="348,625"/>
  <p:tag name="CDT_PROT_HEIGHT" val="374,2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0008"/>
  <p:tag name="CDT_PROT_WIDTH" val="646,3751"/>
  <p:tag name="CDT_PROT_HEIGHT" val="374,25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533"/>
  <p:tag name="CDT_PROT_HEIGHT" val="374,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2"/>
  <p:tag name="CDT_PROT_TOP" val="0"/>
  <p:tag name="CDT_PROT_LEFT" val="0"/>
  <p:tag name="CDT_PROT_WIDTH" val="720"/>
  <p:tag name="CDT_PROT_HEIGHT" val="99,8750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317,5"/>
  <p:tag name="CDT_PROT_HEIGHT" val="374,2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71,375"/>
  <p:tag name="CDT_PROT_WIDTH" val="317,5"/>
  <p:tag name="CDT_PROT_HEIGHT" val="374,2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646,3751"/>
  <p:tag name="CDT_PROT_HEIGHT" val="181,37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646,3751"/>
  <p:tag name="CDT_PROT_HEIGHT" val="181,5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04,0945"/>
  <p:tag name="CDT_PROT_HEIGHT" val="374,2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257,9528"/>
  <p:tag name="CDT_PROT_WIDTH" val="215,4222"/>
  <p:tag name="CDT_PROT_HEIGHT" val="374,25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84,75"/>
  <p:tag name="CDT_PROT_WIDTH" val="204,125"/>
  <p:tag name="CDT_PROT_HEIGHT" val="374,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317,5"/>
  <p:tag name="CDT_PROT_HEIGHT" val="181,375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71,375"/>
  <p:tag name="CDT_PROT_WIDTH" val="317,5"/>
  <p:tag name="CDT_PROT_HEIGHT" val="181,375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317,5"/>
  <p:tag name="CDT_PROT_HEIGHT" val="181,5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371,375"/>
  <p:tag name="CDT_PROT_WIDTH" val="317,5"/>
  <p:tag name="CDT_PROT_HEIGHT" val="181,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533"/>
  <p:tag name="CDT_PROT_HEIGHT" val="374,2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heme/theme1.xml><?xml version="1.0" encoding="utf-8"?>
<a:theme xmlns:a="http://schemas.openxmlformats.org/drawingml/2006/main" name="4_佈景主題1">
  <a:themeElements>
    <a:clrScheme name="Moldex3D-2010">
      <a:dk1>
        <a:sysClr val="windowText" lastClr="000000"/>
      </a:dk1>
      <a:lt1>
        <a:sysClr val="window" lastClr="FFFFFF"/>
      </a:lt1>
      <a:dk2>
        <a:srgbClr val="C71709"/>
      </a:dk2>
      <a:lt2>
        <a:srgbClr val="FFFFFF"/>
      </a:lt2>
      <a:accent1>
        <a:srgbClr val="38537D"/>
      </a:accent1>
      <a:accent2>
        <a:srgbClr val="2B74B5"/>
      </a:accent2>
      <a:accent3>
        <a:srgbClr val="55A9CF"/>
      </a:accent3>
      <a:accent4>
        <a:srgbClr val="7D59A2"/>
      </a:accent4>
      <a:accent5>
        <a:srgbClr val="F29A28"/>
      </a:accent5>
      <a:accent6>
        <a:srgbClr val="80A92F"/>
      </a:accent6>
      <a:hlink>
        <a:srgbClr val="5B708F"/>
      </a:hlink>
      <a:folHlink>
        <a:srgbClr val="888888"/>
      </a:folHlink>
    </a:clrScheme>
    <a:fontScheme name="Moldex3D-2010">
      <a:majorFont>
        <a:latin typeface="Arial Bold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iemens 2013 – 4:3">
  <a:themeElements>
    <a:clrScheme name="Siemens AG">
      <a:dk1>
        <a:srgbClr val="000000"/>
      </a:dk1>
      <a:lt1>
        <a:srgbClr val="FFFFFF"/>
      </a:lt1>
      <a:dk2>
        <a:srgbClr val="000000"/>
      </a:dk2>
      <a:lt2>
        <a:srgbClr val="ADBECB"/>
      </a:lt2>
      <a:accent1>
        <a:srgbClr val="879BAA"/>
      </a:accent1>
      <a:accent2>
        <a:srgbClr val="BECDD7"/>
      </a:accent2>
      <a:accent3>
        <a:srgbClr val="EB780A"/>
      </a:accent3>
      <a:accent4>
        <a:srgbClr val="641946"/>
      </a:accent4>
      <a:accent5>
        <a:srgbClr val="006487"/>
      </a:accent5>
      <a:accent6>
        <a:srgbClr val="647D2D"/>
      </a:accent6>
      <a:hlink>
        <a:srgbClr val="EB780A"/>
      </a:hlink>
      <a:folHlink>
        <a:srgbClr val="641946"/>
      </a:folHlink>
    </a:clrScheme>
    <a:fontScheme name="Siemens PPT 2007 DEU">
      <a:majorFont>
        <a:latin typeface=""/>
        <a:ea typeface="ＭＳ Ｐゴシック"/>
        <a:cs typeface=""/>
      </a:majorFont>
      <a:minorFont>
        <a:latin typeface="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wrap="square" lIns="108000" tIns="54000" rIns="108000" bIns="54000" numCol="1" spcCol="72000" rtlCol="0" anchor="ctr">
        <a:noAutofit/>
      </a:bodyPr>
      <a:lstStyle>
        <a:defPPr algn="ctr">
          <a:lnSpc>
            <a:spcPct val="110000"/>
          </a:lnSpc>
          <a:spcBef>
            <a:spcPct val="0"/>
          </a:spcBef>
          <a:buFont typeface="Wingdings" charset="0"/>
          <a:buNone/>
          <a:defRPr sz="1800" b="1" dirty="0" smtClean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spcBef>
            <a:spcPts val="0"/>
          </a:spcBef>
          <a:defRPr sz="1200" dirty="0" smtClean="0">
            <a:solidFill>
              <a:schemeClr val="tx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自訂設計">
  <a:themeElements>
    <a:clrScheme name="自訂 3">
      <a:dk1>
        <a:sysClr val="windowText" lastClr="000000"/>
      </a:dk1>
      <a:lt1>
        <a:sysClr val="window" lastClr="FFFFFF"/>
      </a:lt1>
      <a:dk2>
        <a:srgbClr val="C7161E"/>
      </a:dk2>
      <a:lt2>
        <a:srgbClr val="FFFFFF"/>
      </a:lt2>
      <a:accent1>
        <a:srgbClr val="38537D"/>
      </a:accent1>
      <a:accent2>
        <a:srgbClr val="2B74B5"/>
      </a:accent2>
      <a:accent3>
        <a:srgbClr val="50ABD2"/>
      </a:accent3>
      <a:accent4>
        <a:srgbClr val="7D59A2"/>
      </a:accent4>
      <a:accent5>
        <a:srgbClr val="F29A28"/>
      </a:accent5>
      <a:accent6>
        <a:srgbClr val="80A92F"/>
      </a:accent6>
      <a:hlink>
        <a:srgbClr val="5B708F"/>
      </a:hlink>
      <a:folHlink>
        <a:srgbClr val="8888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自訂設計">
  <a:themeElements>
    <a:clrScheme name="自訂 4">
      <a:dk1>
        <a:sysClr val="windowText" lastClr="000000"/>
      </a:dk1>
      <a:lt1>
        <a:sysClr val="window" lastClr="FFFFFF"/>
      </a:lt1>
      <a:dk2>
        <a:srgbClr val="C7161E"/>
      </a:dk2>
      <a:lt2>
        <a:srgbClr val="FFFFFF"/>
      </a:lt2>
      <a:accent1>
        <a:srgbClr val="38537D"/>
      </a:accent1>
      <a:accent2>
        <a:srgbClr val="2B74B5"/>
      </a:accent2>
      <a:accent3>
        <a:srgbClr val="50ABD2"/>
      </a:accent3>
      <a:accent4>
        <a:srgbClr val="7D59A2"/>
      </a:accent4>
      <a:accent5>
        <a:srgbClr val="F29A28"/>
      </a:accent5>
      <a:accent6>
        <a:srgbClr val="80A92F"/>
      </a:accent6>
      <a:hlink>
        <a:srgbClr val="5B708F"/>
      </a:hlink>
      <a:folHlink>
        <a:srgbClr val="8888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p4ppTags>
  <Name>Title (big bar up)</Name>
  <PpLayout>1</PpLayout>
  <Index>2</Index>
</p4ppTags>
</file>

<file path=customXml/item10.xml><?xml version="1.0" encoding="utf-8"?>
<p4ppTags>
  <Name>Image + Index/Contact</Name>
  <PpLayout>32</PpLayout>
  <Index>7</Index>
</p4ppTags>
</file>

<file path=customXml/item11.xml><?xml version="1.0" encoding="utf-8"?>
<p4ppTags>
  <Name>One object (small)</Name>
  <PpLayout>16</PpLayout>
  <Index>11</Index>
</p4ppTags>
</file>

<file path=customXml/item12.xml><?xml version="1.0" encoding="utf-8"?>
<p4ppTags>
  <Name>Two columns</Name>
  <PpLayout>29</PpLayout>
  <Index>12</Index>
</p4ppTags>
</file>

<file path=customXml/item13.xml><?xml version="1.0" encoding="utf-8"?>
<p4ppTags>
  <Name>Free Content</Name>
  <PpLayout>11</PpLayout>
  <Index>9</Index>
</p4ppTags>
</file>

<file path=customXml/item14.xml><?xml version="1.0" encoding="utf-8"?>
<p4ppTags>
  <Name>Text + Index</Name>
  <PpLayout>32</PpLayout>
  <Index>8</Index>
</p4ppTags>
</file>

<file path=customXml/item15.xml><?xml version="1.0" encoding="utf-8"?>
<p4ppTags>
  <Name>Four objects</Name>
  <PpLayout>24</PpLayout>
  <Index>15</Index>
</p4ppTags>
</file>

<file path=customXml/item16.xml><?xml version="1.0" encoding="utf-8"?>
<p4ppTags>
  <Name>One object (large)</Name>
  <PpLayout>16</PpLayout>
  <Index>10</Index>
</p4ppTags>
</file>

<file path=customXml/item17.xml><?xml version="1.0" encoding="utf-8"?>
<p4ppTags>
  <Name>Free Content + Navigation</Name>
  <PpLayout>32</PpLayout>
  <Index>16</Index>
</p4ppTags>
</file>

<file path=customXml/item18.xml><?xml version="1.0" encoding="utf-8"?>
<p4ppTags>
  <Name>Title fullscreen (big bar down)</Name>
  <PpLayout>1</PpLayout>
  <Index>3</Index>
</p4ppTags>
</file>

<file path=customXml/item19.xml><?xml version="1.0" encoding="utf-8"?>
<p4ppTags>
  <Name>Chapter title (big bar up)</Name>
  <PpLayout>1</PpLayout>
  <Index>6</Index>
</p4ppTags>
</file>

<file path=customXml/item2.xml><?xml version="1.0" encoding="utf-8"?>
<p4ppTags>
  <Name>One object (small) + Navigation</Name>
  <PpLayout>32</PpLayout>
  <Index>17</Index>
</p4ppTags>
</file>

<file path=customXml/item20.xml><?xml version="1.0" encoding="utf-8"?>
<p4ppTags>
  <Name>Title fullscreen (big bar up)</Name>
  <PpLayout>1</PpLayout>
  <Index>4</Index>
</p4ppTags>
</file>

<file path=customXml/item3.xml><?xml version="1.0" encoding="utf-8"?>
<p4ppTags>
  <Name>Chapter title (big bar down)</Name>
  <PpLayout>1</PpLayout>
  <Index>5</Index>
</p4ppTags>
</file>

<file path=customXml/item4.xml><?xml version="1.0" encoding="utf-8"?>
<p4ppTags>
  <Name>Two columns + Navigation</Name>
  <PpLayout>32</PpLayout>
  <Index>18</Index>
</p4ppTags>
</file>

<file path=customXml/item5.xml><?xml version="1.0" encoding="utf-8"?>
<p4ppTags>
  <Name>Three columns</Name>
  <PpLayout>32</PpLayout>
  <Index>14</Index>
</p4ppTags>
</file>

<file path=customXml/item6.xml><?xml version="1.0" encoding="utf-8"?>
<p4ppTags>
  <Name>Two rows + Navigation</Name>
  <PpLayout>32</PpLayout>
  <Index>19</Index>
</p4ppTags>
</file>

<file path=customXml/item7.xml><?xml version="1.0" encoding="utf-8"?>
<p4ppTags>
  <Name>Title (big bar down)</Name>
  <PpLayout>1</PpLayout>
  <Index>1</Index>
</p4ppTags>
</file>

<file path=customXml/item8.xml><?xml version="1.0" encoding="utf-8"?>
<p4ppTags>
  <Name>Two rows</Name>
  <PpLayout>32</PpLayout>
  <Index>13</Index>
</p4ppTags>
</file>

<file path=customXml/item9.xml><?xml version="1.0" encoding="utf-8"?>
<p4ppTags>
  <Name>Four objects + Navigation</Name>
  <PpLayout>32</PpLayout>
  <Index>20</Index>
</p4ppTags>
</file>

<file path=customXml/itemProps1.xml><?xml version="1.0" encoding="utf-8"?>
<ds:datastoreItem xmlns:ds="http://schemas.openxmlformats.org/officeDocument/2006/customXml" ds:itemID="{75440FA7-5127-4E32-BA1F-3E42506EF6AE}">
  <ds:schemaRefs/>
</ds:datastoreItem>
</file>

<file path=customXml/itemProps10.xml><?xml version="1.0" encoding="utf-8"?>
<ds:datastoreItem xmlns:ds="http://schemas.openxmlformats.org/officeDocument/2006/customXml" ds:itemID="{5C77652A-EADA-4A21-A063-0335C2A08806}">
  <ds:schemaRefs/>
</ds:datastoreItem>
</file>

<file path=customXml/itemProps11.xml><?xml version="1.0" encoding="utf-8"?>
<ds:datastoreItem xmlns:ds="http://schemas.openxmlformats.org/officeDocument/2006/customXml" ds:itemID="{85E9CFF5-B882-4510-86B2-D583D17FD069}">
  <ds:schemaRefs/>
</ds:datastoreItem>
</file>

<file path=customXml/itemProps12.xml><?xml version="1.0" encoding="utf-8"?>
<ds:datastoreItem xmlns:ds="http://schemas.openxmlformats.org/officeDocument/2006/customXml" ds:itemID="{DB233859-A3B2-4A15-8AC1-25412013340B}">
  <ds:schemaRefs/>
</ds:datastoreItem>
</file>

<file path=customXml/itemProps13.xml><?xml version="1.0" encoding="utf-8"?>
<ds:datastoreItem xmlns:ds="http://schemas.openxmlformats.org/officeDocument/2006/customXml" ds:itemID="{64C3D9F5-431D-423A-A370-B5A70A7F2EAD}">
  <ds:schemaRefs/>
</ds:datastoreItem>
</file>

<file path=customXml/itemProps14.xml><?xml version="1.0" encoding="utf-8"?>
<ds:datastoreItem xmlns:ds="http://schemas.openxmlformats.org/officeDocument/2006/customXml" ds:itemID="{744C3976-014A-49B6-8BF9-A7347C42B07D}">
  <ds:schemaRefs/>
</ds:datastoreItem>
</file>

<file path=customXml/itemProps15.xml><?xml version="1.0" encoding="utf-8"?>
<ds:datastoreItem xmlns:ds="http://schemas.openxmlformats.org/officeDocument/2006/customXml" ds:itemID="{20D8186B-D0AA-415F-8892-D06D8C7B0169}">
  <ds:schemaRefs/>
</ds:datastoreItem>
</file>

<file path=customXml/itemProps16.xml><?xml version="1.0" encoding="utf-8"?>
<ds:datastoreItem xmlns:ds="http://schemas.openxmlformats.org/officeDocument/2006/customXml" ds:itemID="{2A61265E-A644-4FAF-A2EC-4EC7CE81C594}">
  <ds:schemaRefs/>
</ds:datastoreItem>
</file>

<file path=customXml/itemProps17.xml><?xml version="1.0" encoding="utf-8"?>
<ds:datastoreItem xmlns:ds="http://schemas.openxmlformats.org/officeDocument/2006/customXml" ds:itemID="{445C4B3C-4B9A-4367-98DF-ED2772DFAAE6}">
  <ds:schemaRefs/>
</ds:datastoreItem>
</file>

<file path=customXml/itemProps18.xml><?xml version="1.0" encoding="utf-8"?>
<ds:datastoreItem xmlns:ds="http://schemas.openxmlformats.org/officeDocument/2006/customXml" ds:itemID="{67977BE0-BCDB-48F4-892B-5F9C62681B89}">
  <ds:schemaRefs/>
</ds:datastoreItem>
</file>

<file path=customXml/itemProps19.xml><?xml version="1.0" encoding="utf-8"?>
<ds:datastoreItem xmlns:ds="http://schemas.openxmlformats.org/officeDocument/2006/customXml" ds:itemID="{19B289A9-0318-458E-A5DA-3F695EF04CF9}">
  <ds:schemaRefs/>
</ds:datastoreItem>
</file>

<file path=customXml/itemProps2.xml><?xml version="1.0" encoding="utf-8"?>
<ds:datastoreItem xmlns:ds="http://schemas.openxmlformats.org/officeDocument/2006/customXml" ds:itemID="{6BE2E9BD-C762-418D-9802-69382BBD9F0E}">
  <ds:schemaRefs/>
</ds:datastoreItem>
</file>

<file path=customXml/itemProps20.xml><?xml version="1.0" encoding="utf-8"?>
<ds:datastoreItem xmlns:ds="http://schemas.openxmlformats.org/officeDocument/2006/customXml" ds:itemID="{1DECEE2B-884A-430E-94F3-08320FE733E0}">
  <ds:schemaRefs/>
</ds:datastoreItem>
</file>

<file path=customXml/itemProps3.xml><?xml version="1.0" encoding="utf-8"?>
<ds:datastoreItem xmlns:ds="http://schemas.openxmlformats.org/officeDocument/2006/customXml" ds:itemID="{3D2331F4-479E-4469-A1E0-5712FDB3E48F}">
  <ds:schemaRefs/>
</ds:datastoreItem>
</file>

<file path=customXml/itemProps4.xml><?xml version="1.0" encoding="utf-8"?>
<ds:datastoreItem xmlns:ds="http://schemas.openxmlformats.org/officeDocument/2006/customXml" ds:itemID="{02FD438F-9B4F-47E9-9D96-1C2B33A0CE83}">
  <ds:schemaRefs/>
</ds:datastoreItem>
</file>

<file path=customXml/itemProps5.xml><?xml version="1.0" encoding="utf-8"?>
<ds:datastoreItem xmlns:ds="http://schemas.openxmlformats.org/officeDocument/2006/customXml" ds:itemID="{9F928169-D7D9-4E3E-8EA2-3CE2380F583F}">
  <ds:schemaRefs/>
</ds:datastoreItem>
</file>

<file path=customXml/itemProps6.xml><?xml version="1.0" encoding="utf-8"?>
<ds:datastoreItem xmlns:ds="http://schemas.openxmlformats.org/officeDocument/2006/customXml" ds:itemID="{70FE2B36-51EA-42B1-90DE-252938D12EFF}">
  <ds:schemaRefs/>
</ds:datastoreItem>
</file>

<file path=customXml/itemProps7.xml><?xml version="1.0" encoding="utf-8"?>
<ds:datastoreItem xmlns:ds="http://schemas.openxmlformats.org/officeDocument/2006/customXml" ds:itemID="{49AC8045-3A99-4178-A45A-693DDD556D2E}">
  <ds:schemaRefs/>
</ds:datastoreItem>
</file>

<file path=customXml/itemProps8.xml><?xml version="1.0" encoding="utf-8"?>
<ds:datastoreItem xmlns:ds="http://schemas.openxmlformats.org/officeDocument/2006/customXml" ds:itemID="{1CF45067-9B0B-4336-9290-BD4CD0ED3A35}">
  <ds:schemaRefs/>
</ds:datastoreItem>
</file>

<file path=customXml/itemProps9.xml><?xml version="1.0" encoding="utf-8"?>
<ds:datastoreItem xmlns:ds="http://schemas.openxmlformats.org/officeDocument/2006/customXml" ds:itemID="{59A4D917-C8F9-4EA5-90D9-E17A00E1166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34491</TotalTime>
  <Words>1038</Words>
  <Application>Microsoft Office PowerPoint</Application>
  <PresentationFormat>如螢幕大小 (4:3)</PresentationFormat>
  <Paragraphs>392</Paragraphs>
  <Slides>53</Slides>
  <Notes>4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4</vt:i4>
      </vt:variant>
      <vt:variant>
        <vt:lpstr>投影片標題</vt:lpstr>
      </vt:variant>
      <vt:variant>
        <vt:i4>53</vt:i4>
      </vt:variant>
    </vt:vector>
  </HeadingPairs>
  <TitlesOfParts>
    <vt:vector size="66" baseType="lpstr">
      <vt:lpstr>Arial</vt:lpstr>
      <vt:lpstr>新細明體</vt:lpstr>
      <vt:lpstr>ＭＳ Ｐゴシック</vt:lpstr>
      <vt:lpstr>微軟正黑體</vt:lpstr>
      <vt:lpstr>Calibri</vt:lpstr>
      <vt:lpstr>Arial Unicode MS</vt:lpstr>
      <vt:lpstr>Wingdings</vt:lpstr>
      <vt:lpstr>ヒラギノ角ゴ Pro W3</vt:lpstr>
      <vt:lpstr>Arial Bold</vt:lpstr>
      <vt:lpstr>4_佈景主題1</vt:lpstr>
      <vt:lpstr>Siemens 2013 – 4:3</vt:lpstr>
      <vt:lpstr>2_自訂設計</vt:lpstr>
      <vt:lpstr>3_自訂設計</vt:lpstr>
      <vt:lpstr>#REPORT_TITLE</vt:lpstr>
      <vt:lpstr>#TABLE_OF_CONTENTS</vt:lpstr>
      <vt:lpstr>#GENERATE_INFORMATION</vt:lpstr>
      <vt:lpstr>#SUMMARY_MESH</vt:lpstr>
      <vt:lpstr>#SUMMARY_SUMMARY_MATERIAL</vt:lpstr>
      <vt:lpstr>#SUMMARY_PROCESS_CONDITION</vt:lpstr>
      <vt:lpstr>#ANALYSIS_SUMMARY</vt:lpstr>
      <vt:lpstr>#SUMMARY_FILLING_RESULT(!CHECK)</vt:lpstr>
      <vt:lpstr>#SUMMARY_PACKING_RESULT(!CHECK)</vt:lpstr>
      <vt:lpstr>#FILLING_RESULT_HOME(!CHECK)</vt:lpstr>
      <vt:lpstr>#MELT_FRONT_TIME(!CHECK)</vt:lpstr>
      <vt:lpstr>#MELT_FRONT_TIME_ANIMATION(!CHECK)</vt:lpstr>
      <vt:lpstr>#MODABILITY(!CHECK)</vt:lpstr>
      <vt:lpstr>#AIR_TRAP(!CHECK)</vt:lpstr>
      <vt:lpstr>#WELD_LINE(!CHECK)</vt:lpstr>
      <vt:lpstr>#WELD_LINE_MEETING_ANGLE(!CHECK)</vt:lpstr>
      <vt:lpstr>#WELD_LINE_TEMPERATURE(!CHECK)</vt:lpstr>
      <vt:lpstr>#PRESSURE(!CHECK)</vt:lpstr>
      <vt:lpstr>#MELT_FRONT_TEMPERATURE(!CHECK)</vt:lpstr>
      <vt:lpstr>#CENTER_TEMPERATURE(!CHECK)</vt:lpstr>
      <vt:lpstr>#MAX_SHEAR_RATE(!CHECK)</vt:lpstr>
      <vt:lpstr>#MAX_SHEAR_STRESS(!CHECK)</vt:lpstr>
      <vt:lpstr>#FROZEN_LAYER_RATIO(!CHECK)</vt:lpstr>
      <vt:lpstr>#VELOCITY_VECTOR(!CHECK)</vt:lpstr>
      <vt:lpstr>#VOLUME_SHRINKAGE(!CHECK)</vt:lpstr>
      <vt:lpstr>#GATE_CONTRIBUTION(!CHECK)</vt:lpstr>
      <vt:lpstr>#TEMPERATURE_ANIMATION(!CHECK)</vt:lpstr>
      <vt:lpstr>#MAX_TEMPERATURE(!CHECK)</vt:lpstr>
      <vt:lpstr>#AVERAGE_TEMPERATURE(!CHECK)</vt:lpstr>
      <vt:lpstr>#PACKING_RESULT_HOME(!CHECK)</vt:lpstr>
      <vt:lpstr>#PRESSURE(!CHECK)</vt:lpstr>
      <vt:lpstr>#TEMPERATURE_ANIMATION(!CHECK)</vt:lpstr>
      <vt:lpstr>#VOLUMETRIC_SHRINKAGE_ANIMATION(!CHECK)</vt:lpstr>
      <vt:lpstr>#VISCOSITY_LOG(!CHECK)</vt:lpstr>
      <vt:lpstr>#FROZEN_LAYER_RATIO(!CHECK)</vt:lpstr>
      <vt:lpstr>#MAX_TEMPERATURE(!CHECK)</vt:lpstr>
      <vt:lpstr>#CENTER_TEMPERATURE(!CHECK)</vt:lpstr>
      <vt:lpstr>#AVERAGE_TEMPERATURE(!CHECK)</vt:lpstr>
      <vt:lpstr>#MAX_VOLUME_SHRINKAGE(!CHECK)</vt:lpstr>
      <vt:lpstr>#HISTORY_CURVE_HOME(!CHECK)</vt:lpstr>
      <vt:lpstr>#XY_SPRUE_PRESSURE(!CHECK)</vt:lpstr>
      <vt:lpstr>#XY_CLAMP_FORCE(!CHECK)</vt:lpstr>
      <vt:lpstr>#XY_FLOW_RATE(!CHECK)</vt:lpstr>
      <vt:lpstr>#RESULT_ADVISOR_HOME(!CHECK)</vt:lpstr>
      <vt:lpstr>#RESULT_ADVISOR(!CHECK)</vt:lpstr>
      <vt:lpstr>#ADVISOR_SHORT_SHOT(!CHECK)</vt:lpstr>
      <vt:lpstr>#ADVISOR_WELD_LINE(!CHECK)</vt:lpstr>
      <vt:lpstr>#ADVISOR_DEGRADATION(!CHECK)</vt:lpstr>
      <vt:lpstr>#ADVISOR_AIR_TRAP(!CHECK)</vt:lpstr>
      <vt:lpstr>#ADVISOR_HESITATION(!CHECK)</vt:lpstr>
      <vt:lpstr>#ADVISOR_UNBALANCED_FLOW(!CHECK)</vt:lpstr>
      <vt:lpstr>#ANALYSIS_CONCLUSIONS_RECOMMENDATIONS</vt:lpstr>
      <vt:lpstr>投影片 53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Moldex3D</dc:creator>
  <cp:lastModifiedBy>KimiFan</cp:lastModifiedBy>
  <cp:revision>931</cp:revision>
  <dcterms:created xsi:type="dcterms:W3CDTF">2010-03-10T02:36:40Z</dcterms:created>
  <dcterms:modified xsi:type="dcterms:W3CDTF">2014-10-28T10:10:07Z</dcterms:modified>
</cp:coreProperties>
</file>